
<file path=[Content_Types].xml><?xml version="1.0" encoding="utf-8"?>
<Types xmlns="http://schemas.openxmlformats.org/package/2006/content-types">
  <Default Extension="jpeg" ContentType="image/jpeg"/>
  <Default Extension="jpg" ContentType="image/jpeg"/>
  <Default Extension="mp3" ContentType="audio/m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04" r:id="rId1"/>
  </p:sldMasterIdLst>
  <p:notesMasterIdLst>
    <p:notesMasterId r:id="rId30"/>
  </p:notesMasterIdLst>
  <p:sldIdLst>
    <p:sldId id="264" r:id="rId2"/>
    <p:sldId id="266" r:id="rId3"/>
    <p:sldId id="260" r:id="rId4"/>
    <p:sldId id="267" r:id="rId5"/>
    <p:sldId id="261" r:id="rId6"/>
    <p:sldId id="283" r:id="rId7"/>
    <p:sldId id="287" r:id="rId8"/>
    <p:sldId id="257" r:id="rId9"/>
    <p:sldId id="284" r:id="rId10"/>
    <p:sldId id="285" r:id="rId11"/>
    <p:sldId id="258" r:id="rId12"/>
    <p:sldId id="269" r:id="rId13"/>
    <p:sldId id="268" r:id="rId14"/>
    <p:sldId id="263" r:id="rId15"/>
    <p:sldId id="272" r:id="rId16"/>
    <p:sldId id="273" r:id="rId17"/>
    <p:sldId id="274" r:id="rId18"/>
    <p:sldId id="275" r:id="rId19"/>
    <p:sldId id="276" r:id="rId20"/>
    <p:sldId id="277" r:id="rId21"/>
    <p:sldId id="262" r:id="rId22"/>
    <p:sldId id="270" r:id="rId23"/>
    <p:sldId id="265" r:id="rId24"/>
    <p:sldId id="271" r:id="rId25"/>
    <p:sldId id="280" r:id="rId26"/>
    <p:sldId id="281" r:id="rId27"/>
    <p:sldId id="279" r:id="rId28"/>
    <p:sldId id="288" r:id="rId29"/>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8" d="100"/>
          <a:sy n="68" d="100"/>
        </p:scale>
        <p:origin x="1140" y="48"/>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BA7B301-0CBD-4BD5-B9DB-04E6EBCA588A}" type="datetimeFigureOut">
              <a:rPr lang="ru-RU" smtClean="0"/>
              <a:t>28.04.2020</a:t>
            </a:fld>
            <a:endParaRPr lang="ru-RU"/>
          </a:p>
        </p:txBody>
      </p:sp>
      <p:sp>
        <p:nvSpPr>
          <p:cNvPr id="4" name="Образ слайда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6" name="Нижний колонтитул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104DC56-D985-4DD8-BBCC-6AC0AEBC95AF}" type="slidenum">
              <a:rPr lang="ru-RU" smtClean="0"/>
              <a:t>‹#›</a:t>
            </a:fld>
            <a:endParaRPr lang="ru-RU"/>
          </a:p>
        </p:txBody>
      </p:sp>
    </p:spTree>
    <p:extLst>
      <p:ext uri="{BB962C8B-B14F-4D97-AF65-F5344CB8AC3E}">
        <p14:creationId xmlns:p14="http://schemas.microsoft.com/office/powerpoint/2010/main" val="216085690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6104DC56-D985-4DD8-BBCC-6AC0AEBC95AF}" type="slidenum">
              <a:rPr lang="ru-RU" smtClean="0"/>
              <a:t>8</a:t>
            </a:fld>
            <a:endParaRPr lang="ru-RU"/>
          </a:p>
        </p:txBody>
      </p:sp>
    </p:spTree>
    <p:extLst>
      <p:ext uri="{BB962C8B-B14F-4D97-AF65-F5344CB8AC3E}">
        <p14:creationId xmlns:p14="http://schemas.microsoft.com/office/powerpoint/2010/main" val="248230028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6104DC56-D985-4DD8-BBCC-6AC0AEBC95AF}" type="slidenum">
              <a:rPr lang="ru-RU" smtClean="0"/>
              <a:t>12</a:t>
            </a:fld>
            <a:endParaRPr lang="ru-RU"/>
          </a:p>
        </p:txBody>
      </p:sp>
    </p:spTree>
    <p:extLst>
      <p:ext uri="{BB962C8B-B14F-4D97-AF65-F5344CB8AC3E}">
        <p14:creationId xmlns:p14="http://schemas.microsoft.com/office/powerpoint/2010/main" val="42321235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6104DC56-D985-4DD8-BBCC-6AC0AEBC95AF}" type="slidenum">
              <a:rPr lang="ru-RU" smtClean="0"/>
              <a:t>28</a:t>
            </a:fld>
            <a:endParaRPr lang="ru-RU"/>
          </a:p>
        </p:txBody>
      </p:sp>
    </p:spTree>
    <p:extLst>
      <p:ext uri="{BB962C8B-B14F-4D97-AF65-F5344CB8AC3E}">
        <p14:creationId xmlns:p14="http://schemas.microsoft.com/office/powerpoint/2010/main" val="304393497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7" name="Прямая соединительная линия 6"/>
          <p:cNvSpPr>
            <a:spLocks noChangeShapeType="1"/>
          </p:cNvSpPr>
          <p:nvPr/>
        </p:nvSpPr>
        <p:spPr bwMode="auto">
          <a:xfrm>
            <a:off x="514350" y="5349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9" name="Заголовок 28"/>
          <p:cNvSpPr>
            <a:spLocks noGrp="1"/>
          </p:cNvSpPr>
          <p:nvPr>
            <p:ph type="ctrTitle"/>
          </p:nvPr>
        </p:nvSpPr>
        <p:spPr>
          <a:xfrm>
            <a:off x="381000" y="4853411"/>
            <a:ext cx="8458200" cy="1222375"/>
          </a:xfrm>
        </p:spPr>
        <p:txBody>
          <a:bodyPr anchor="t"/>
          <a:lstStyle/>
          <a:p>
            <a:r>
              <a:rPr kumimoji="0" lang="ru-RU"/>
              <a:t>Образец заголовка</a:t>
            </a:r>
            <a:endParaRPr kumimoji="0" lang="en-US"/>
          </a:p>
        </p:txBody>
      </p:sp>
      <p:sp>
        <p:nvSpPr>
          <p:cNvPr id="9" name="Подзаголовок 8"/>
          <p:cNvSpPr>
            <a:spLocks noGrp="1"/>
          </p:cNvSpPr>
          <p:nvPr>
            <p:ph type="subTitle" idx="1"/>
          </p:nvPr>
        </p:nvSpPr>
        <p:spPr>
          <a:xfrm>
            <a:off x="381000" y="3886200"/>
            <a:ext cx="8458200" cy="914400"/>
          </a:xfrm>
        </p:spPr>
        <p:txBody>
          <a:bodyPr anchor="b"/>
          <a:lstStyle>
            <a:lvl1pPr marL="0" indent="0" algn="l">
              <a:buNone/>
              <a:defRPr sz="2400">
                <a:solidFill>
                  <a:schemeClr val="tx2">
                    <a:shade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a:t>Образец подзаголовка</a:t>
            </a:r>
            <a:endParaRPr kumimoji="0" lang="en-US"/>
          </a:p>
        </p:txBody>
      </p:sp>
      <p:sp>
        <p:nvSpPr>
          <p:cNvPr id="16" name="Дата 15"/>
          <p:cNvSpPr>
            <a:spLocks noGrp="1"/>
          </p:cNvSpPr>
          <p:nvPr>
            <p:ph type="dt" sz="half" idx="10"/>
          </p:nvPr>
        </p:nvSpPr>
        <p:spPr/>
        <p:txBody>
          <a:bodyPr/>
          <a:lstStyle/>
          <a:p>
            <a:fld id="{61839653-0F07-4379-8D03-9B79DCFC195F}" type="datetimeFigureOut">
              <a:rPr lang="ru-RU" smtClean="0"/>
              <a:t>28.04.2020</a:t>
            </a:fld>
            <a:endParaRPr lang="ru-RU"/>
          </a:p>
        </p:txBody>
      </p:sp>
      <p:sp>
        <p:nvSpPr>
          <p:cNvPr id="2" name="Нижний колонтитул 1"/>
          <p:cNvSpPr>
            <a:spLocks noGrp="1"/>
          </p:cNvSpPr>
          <p:nvPr>
            <p:ph type="ftr" sz="quarter" idx="11"/>
          </p:nvPr>
        </p:nvSpPr>
        <p:spPr/>
        <p:txBody>
          <a:bodyPr/>
          <a:lstStyle/>
          <a:p>
            <a:endParaRPr lang="ru-RU"/>
          </a:p>
        </p:txBody>
      </p:sp>
      <p:sp>
        <p:nvSpPr>
          <p:cNvPr id="15" name="Номер слайда 14"/>
          <p:cNvSpPr>
            <a:spLocks noGrp="1"/>
          </p:cNvSpPr>
          <p:nvPr>
            <p:ph type="sldNum" sz="quarter" idx="12"/>
          </p:nvPr>
        </p:nvSpPr>
        <p:spPr>
          <a:xfrm>
            <a:off x="8229600" y="6473952"/>
            <a:ext cx="758952" cy="246888"/>
          </a:xfrm>
        </p:spPr>
        <p:txBody>
          <a:bodyPr/>
          <a:lstStyle/>
          <a:p>
            <a:fld id="{2011D900-1603-4414-A3EC-59B69D344575}" type="slidenum">
              <a:rPr lang="ru-RU" smtClean="0"/>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a:t>Образец текста</a:t>
            </a:r>
          </a:p>
          <a:p>
            <a:pPr lvl="1" eaLnBrk="1" latinLnBrk="0" hangingPunct="1"/>
            <a:r>
              <a:rPr lang="ru-RU"/>
              <a:t>Второй уровень</a:t>
            </a:r>
          </a:p>
          <a:p>
            <a:pPr lvl="2" eaLnBrk="1" latinLnBrk="0" hangingPunct="1"/>
            <a:r>
              <a:rPr lang="ru-RU"/>
              <a:t>Третий уровень</a:t>
            </a:r>
          </a:p>
          <a:p>
            <a:pPr lvl="3" eaLnBrk="1" latinLnBrk="0" hangingPunct="1"/>
            <a:r>
              <a:rPr lang="ru-RU"/>
              <a:t>Четвертый уровень</a:t>
            </a:r>
          </a:p>
          <a:p>
            <a:pPr lvl="4" eaLnBrk="1" latinLnBrk="0" hangingPunct="1"/>
            <a:r>
              <a:rPr lang="ru-RU"/>
              <a:t>Пятый уровень</a:t>
            </a:r>
            <a:endParaRPr kumimoji="0" lang="en-US"/>
          </a:p>
        </p:txBody>
      </p:sp>
      <p:sp>
        <p:nvSpPr>
          <p:cNvPr id="4" name="Дата 3"/>
          <p:cNvSpPr>
            <a:spLocks noGrp="1"/>
          </p:cNvSpPr>
          <p:nvPr>
            <p:ph type="dt" sz="half" idx="10"/>
          </p:nvPr>
        </p:nvSpPr>
        <p:spPr/>
        <p:txBody>
          <a:bodyPr/>
          <a:lstStyle/>
          <a:p>
            <a:fld id="{61839653-0F07-4379-8D03-9B79DCFC195F}" type="datetimeFigureOut">
              <a:rPr lang="ru-RU" smtClean="0"/>
              <a:t>28.04.2020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2011D900-1603-4414-A3EC-59B69D344575}" type="slidenum">
              <a:rPr lang="ru-RU" smtClean="0"/>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858000" y="549276"/>
            <a:ext cx="1828800" cy="5851525"/>
          </a:xfrm>
        </p:spPr>
        <p:txBody>
          <a:bodyPr vert="eaVert"/>
          <a:lstStyle/>
          <a:p>
            <a:r>
              <a:rPr kumimoji="0" lang="ru-RU"/>
              <a:t>Образец заголовка</a:t>
            </a:r>
            <a:endParaRPr kumimoji="0" lang="en-US"/>
          </a:p>
        </p:txBody>
      </p:sp>
      <p:sp>
        <p:nvSpPr>
          <p:cNvPr id="3" name="Вертикальный текст 2"/>
          <p:cNvSpPr>
            <a:spLocks noGrp="1"/>
          </p:cNvSpPr>
          <p:nvPr>
            <p:ph type="body" orient="vert" idx="1"/>
          </p:nvPr>
        </p:nvSpPr>
        <p:spPr>
          <a:xfrm>
            <a:off x="457200" y="549276"/>
            <a:ext cx="6248400" cy="5851525"/>
          </a:xfrm>
        </p:spPr>
        <p:txBody>
          <a:bodyPr vert="eaVert"/>
          <a:lstStyle/>
          <a:p>
            <a:pPr lvl="0" eaLnBrk="1" latinLnBrk="0" hangingPunct="1"/>
            <a:r>
              <a:rPr lang="ru-RU"/>
              <a:t>Образец текста</a:t>
            </a:r>
          </a:p>
          <a:p>
            <a:pPr lvl="1" eaLnBrk="1" latinLnBrk="0" hangingPunct="1"/>
            <a:r>
              <a:rPr lang="ru-RU"/>
              <a:t>Второй уровень</a:t>
            </a:r>
          </a:p>
          <a:p>
            <a:pPr lvl="2" eaLnBrk="1" latinLnBrk="0" hangingPunct="1"/>
            <a:r>
              <a:rPr lang="ru-RU"/>
              <a:t>Третий уровень</a:t>
            </a:r>
          </a:p>
          <a:p>
            <a:pPr lvl="3" eaLnBrk="1" latinLnBrk="0" hangingPunct="1"/>
            <a:r>
              <a:rPr lang="ru-RU"/>
              <a:t>Четвертый уровень</a:t>
            </a:r>
          </a:p>
          <a:p>
            <a:pPr lvl="4" eaLnBrk="1" latinLnBrk="0" hangingPunct="1"/>
            <a:r>
              <a:rPr lang="ru-RU"/>
              <a:t>Пятый уровень</a:t>
            </a:r>
            <a:endParaRPr kumimoji="0" lang="en-US"/>
          </a:p>
        </p:txBody>
      </p:sp>
      <p:sp>
        <p:nvSpPr>
          <p:cNvPr id="4" name="Дата 3"/>
          <p:cNvSpPr>
            <a:spLocks noGrp="1"/>
          </p:cNvSpPr>
          <p:nvPr>
            <p:ph type="dt" sz="half" idx="10"/>
          </p:nvPr>
        </p:nvSpPr>
        <p:spPr/>
        <p:txBody>
          <a:bodyPr/>
          <a:lstStyle/>
          <a:p>
            <a:fld id="{61839653-0F07-4379-8D03-9B79DCFC195F}" type="datetimeFigureOut">
              <a:rPr lang="ru-RU" smtClean="0"/>
              <a:t>28.04.2020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2011D900-1603-4414-A3EC-59B69D344575}" type="slidenum">
              <a:rPr lang="ru-RU" smtClean="0"/>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2" name="Заголовок 21"/>
          <p:cNvSpPr>
            <a:spLocks noGrp="1"/>
          </p:cNvSpPr>
          <p:nvPr>
            <p:ph type="title"/>
          </p:nvPr>
        </p:nvSpPr>
        <p:spPr/>
        <p:txBody>
          <a:bodyPr/>
          <a:lstStyle/>
          <a:p>
            <a:r>
              <a:rPr kumimoji="0" lang="ru-RU"/>
              <a:t>Образец заголовка</a:t>
            </a:r>
            <a:endParaRPr kumimoji="0" lang="en-US"/>
          </a:p>
        </p:txBody>
      </p:sp>
      <p:sp>
        <p:nvSpPr>
          <p:cNvPr id="27" name="Объект 26"/>
          <p:cNvSpPr>
            <a:spLocks noGrp="1"/>
          </p:cNvSpPr>
          <p:nvPr>
            <p:ph idx="1"/>
          </p:nvPr>
        </p:nvSpPr>
        <p:spPr/>
        <p:txBody>
          <a:bodyPr/>
          <a:lstStyle/>
          <a:p>
            <a:pPr lvl="0" eaLnBrk="1" latinLnBrk="0" hangingPunct="1"/>
            <a:r>
              <a:rPr lang="ru-RU"/>
              <a:t>Образец текста</a:t>
            </a:r>
          </a:p>
          <a:p>
            <a:pPr lvl="1" eaLnBrk="1" latinLnBrk="0" hangingPunct="1"/>
            <a:r>
              <a:rPr lang="ru-RU"/>
              <a:t>Второй уровень</a:t>
            </a:r>
          </a:p>
          <a:p>
            <a:pPr lvl="2" eaLnBrk="1" latinLnBrk="0" hangingPunct="1"/>
            <a:r>
              <a:rPr lang="ru-RU"/>
              <a:t>Третий уровень</a:t>
            </a:r>
          </a:p>
          <a:p>
            <a:pPr lvl="3" eaLnBrk="1" latinLnBrk="0" hangingPunct="1"/>
            <a:r>
              <a:rPr lang="ru-RU"/>
              <a:t>Четвертый уровень</a:t>
            </a:r>
          </a:p>
          <a:p>
            <a:pPr lvl="4" eaLnBrk="1" latinLnBrk="0" hangingPunct="1"/>
            <a:r>
              <a:rPr lang="ru-RU"/>
              <a:t>Пятый уровень</a:t>
            </a:r>
            <a:endParaRPr kumimoji="0" lang="en-US"/>
          </a:p>
        </p:txBody>
      </p:sp>
      <p:sp>
        <p:nvSpPr>
          <p:cNvPr id="25" name="Дата 24"/>
          <p:cNvSpPr>
            <a:spLocks noGrp="1"/>
          </p:cNvSpPr>
          <p:nvPr>
            <p:ph type="dt" sz="half" idx="10"/>
          </p:nvPr>
        </p:nvSpPr>
        <p:spPr/>
        <p:txBody>
          <a:bodyPr/>
          <a:lstStyle/>
          <a:p>
            <a:fld id="{61839653-0F07-4379-8D03-9B79DCFC195F}" type="datetimeFigureOut">
              <a:rPr lang="ru-RU" smtClean="0"/>
              <a:t>28.04.2020</a:t>
            </a:fld>
            <a:endParaRPr lang="ru-RU"/>
          </a:p>
        </p:txBody>
      </p:sp>
      <p:sp>
        <p:nvSpPr>
          <p:cNvPr id="19" name="Нижний колонтитул 18"/>
          <p:cNvSpPr>
            <a:spLocks noGrp="1"/>
          </p:cNvSpPr>
          <p:nvPr>
            <p:ph type="ftr" sz="quarter" idx="11"/>
          </p:nvPr>
        </p:nvSpPr>
        <p:spPr>
          <a:xfrm>
            <a:off x="3581400" y="76200"/>
            <a:ext cx="2895600" cy="288925"/>
          </a:xfrm>
        </p:spPr>
        <p:txBody>
          <a:bodyPr/>
          <a:lstStyle/>
          <a:p>
            <a:endParaRPr lang="ru-RU"/>
          </a:p>
        </p:txBody>
      </p:sp>
      <p:sp>
        <p:nvSpPr>
          <p:cNvPr id="16" name="Номер слайда 15"/>
          <p:cNvSpPr>
            <a:spLocks noGrp="1"/>
          </p:cNvSpPr>
          <p:nvPr>
            <p:ph type="sldNum" sz="quarter" idx="12"/>
          </p:nvPr>
        </p:nvSpPr>
        <p:spPr>
          <a:xfrm>
            <a:off x="8229600" y="6473952"/>
            <a:ext cx="758952" cy="246888"/>
          </a:xfrm>
        </p:spPr>
        <p:txBody>
          <a:bodyPr/>
          <a:lstStyle/>
          <a:p>
            <a:fld id="{2011D900-1603-4414-A3EC-59B69D344575}" type="slidenum">
              <a:rPr lang="ru-RU" smtClean="0"/>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bg>
      <p:bgRef idx="1003">
        <a:schemeClr val="bg2"/>
      </p:bgRef>
    </p:bg>
    <p:spTree>
      <p:nvGrpSpPr>
        <p:cNvPr id="1" name=""/>
        <p:cNvGrpSpPr/>
        <p:nvPr/>
      </p:nvGrpSpPr>
      <p:grpSpPr>
        <a:xfrm>
          <a:off x="0" y="0"/>
          <a:ext cx="0" cy="0"/>
          <a:chOff x="0" y="0"/>
          <a:chExt cx="0" cy="0"/>
        </a:xfrm>
      </p:grpSpPr>
      <p:sp>
        <p:nvSpPr>
          <p:cNvPr id="7" name="Прямая соединительная линия 6"/>
          <p:cNvSpPr>
            <a:spLocks noChangeShapeType="1"/>
          </p:cNvSpPr>
          <p:nvPr/>
        </p:nvSpPr>
        <p:spPr bwMode="auto">
          <a:xfrm>
            <a:off x="514350" y="3444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Текст 5"/>
          <p:cNvSpPr>
            <a:spLocks noGrp="1"/>
          </p:cNvSpPr>
          <p:nvPr>
            <p:ph type="body" idx="1"/>
          </p:nvPr>
        </p:nvSpPr>
        <p:spPr>
          <a:xfrm>
            <a:off x="381000" y="1676400"/>
            <a:ext cx="8458200" cy="1219200"/>
          </a:xfrm>
        </p:spPr>
        <p:txBody>
          <a:bodyPr anchor="b"/>
          <a:lstStyle>
            <a:lvl1pPr marL="0" indent="0" algn="r">
              <a:buNone/>
              <a:defRPr sz="2000">
                <a:solidFill>
                  <a:schemeClr val="tx2">
                    <a:shade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a:t>Образец текста</a:t>
            </a:r>
          </a:p>
        </p:txBody>
      </p:sp>
      <p:sp>
        <p:nvSpPr>
          <p:cNvPr id="19" name="Дата 18"/>
          <p:cNvSpPr>
            <a:spLocks noGrp="1"/>
          </p:cNvSpPr>
          <p:nvPr>
            <p:ph type="dt" sz="half" idx="10"/>
          </p:nvPr>
        </p:nvSpPr>
        <p:spPr/>
        <p:txBody>
          <a:bodyPr/>
          <a:lstStyle/>
          <a:p>
            <a:fld id="{61839653-0F07-4379-8D03-9B79DCFC195F}" type="datetimeFigureOut">
              <a:rPr lang="ru-RU" smtClean="0"/>
              <a:t>28.04.2020</a:t>
            </a:fld>
            <a:endParaRPr lang="ru-RU"/>
          </a:p>
        </p:txBody>
      </p:sp>
      <p:sp>
        <p:nvSpPr>
          <p:cNvPr id="11" name="Нижний колонтитул 10"/>
          <p:cNvSpPr>
            <a:spLocks noGrp="1"/>
          </p:cNvSpPr>
          <p:nvPr>
            <p:ph type="ftr" sz="quarter" idx="11"/>
          </p:nvPr>
        </p:nvSpPr>
        <p:spPr/>
        <p:txBody>
          <a:bodyPr/>
          <a:lstStyle/>
          <a:p>
            <a:endParaRPr lang="ru-RU"/>
          </a:p>
        </p:txBody>
      </p:sp>
      <p:sp>
        <p:nvSpPr>
          <p:cNvPr id="16" name="Номер слайда 15"/>
          <p:cNvSpPr>
            <a:spLocks noGrp="1"/>
          </p:cNvSpPr>
          <p:nvPr>
            <p:ph type="sldNum" sz="quarter" idx="12"/>
          </p:nvPr>
        </p:nvSpPr>
        <p:spPr/>
        <p:txBody>
          <a:bodyPr/>
          <a:lstStyle/>
          <a:p>
            <a:fld id="{2011D900-1603-4414-A3EC-59B69D344575}" type="slidenum">
              <a:rPr lang="ru-RU" smtClean="0"/>
              <a:t>‹#›</a:t>
            </a:fld>
            <a:endParaRPr lang="ru-RU"/>
          </a:p>
        </p:txBody>
      </p:sp>
      <p:sp>
        <p:nvSpPr>
          <p:cNvPr id="8" name="Заголовок 7"/>
          <p:cNvSpPr>
            <a:spLocks noGrp="1"/>
          </p:cNvSpPr>
          <p:nvPr>
            <p:ph type="title"/>
          </p:nvPr>
        </p:nvSpPr>
        <p:spPr>
          <a:xfrm>
            <a:off x="180475" y="2947085"/>
            <a:ext cx="8686800" cy="1184825"/>
          </a:xfrm>
        </p:spPr>
        <p:txBody>
          <a:bodyPr rtlCol="0" anchor="t"/>
          <a:lstStyle>
            <a:lvl1pPr algn="r">
              <a:defRPr/>
            </a:lvl1pPr>
          </a:lstStyle>
          <a:p>
            <a:r>
              <a:rPr kumimoji="0" lang="ru-RU"/>
              <a:t>Образец заголовка</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0" name="Заголовок 19"/>
          <p:cNvSpPr>
            <a:spLocks noGrp="1"/>
          </p:cNvSpPr>
          <p:nvPr>
            <p:ph type="title"/>
          </p:nvPr>
        </p:nvSpPr>
        <p:spPr>
          <a:xfrm>
            <a:off x="301752" y="457200"/>
            <a:ext cx="8686800" cy="841248"/>
          </a:xfrm>
        </p:spPr>
        <p:txBody>
          <a:bodyPr/>
          <a:lstStyle/>
          <a:p>
            <a:r>
              <a:rPr kumimoji="0" lang="ru-RU"/>
              <a:t>Образец заголовка</a:t>
            </a:r>
            <a:endParaRPr kumimoji="0" lang="en-US"/>
          </a:p>
        </p:txBody>
      </p:sp>
      <p:sp>
        <p:nvSpPr>
          <p:cNvPr id="14" name="Объект 13"/>
          <p:cNvSpPr>
            <a:spLocks noGrp="1"/>
          </p:cNvSpPr>
          <p:nvPr>
            <p:ph sz="half" idx="1"/>
          </p:nvPr>
        </p:nvSpPr>
        <p:spPr>
          <a:xfrm>
            <a:off x="304800" y="1600200"/>
            <a:ext cx="41910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ru-RU"/>
              <a:t>Образец текста</a:t>
            </a:r>
          </a:p>
          <a:p>
            <a:pPr lvl="1" eaLnBrk="1" latinLnBrk="0" hangingPunct="1"/>
            <a:r>
              <a:rPr lang="ru-RU"/>
              <a:t>Второй уровень</a:t>
            </a:r>
          </a:p>
          <a:p>
            <a:pPr lvl="2" eaLnBrk="1" latinLnBrk="0" hangingPunct="1"/>
            <a:r>
              <a:rPr lang="ru-RU"/>
              <a:t>Третий уровень</a:t>
            </a:r>
          </a:p>
          <a:p>
            <a:pPr lvl="3" eaLnBrk="1" latinLnBrk="0" hangingPunct="1"/>
            <a:r>
              <a:rPr lang="ru-RU"/>
              <a:t>Четвертый уровень</a:t>
            </a:r>
          </a:p>
          <a:p>
            <a:pPr lvl="4" eaLnBrk="1" latinLnBrk="0" hangingPunct="1"/>
            <a:r>
              <a:rPr lang="ru-RU"/>
              <a:t>Пятый уровень</a:t>
            </a:r>
            <a:endParaRPr kumimoji="0" lang="en-US"/>
          </a:p>
        </p:txBody>
      </p:sp>
      <p:sp>
        <p:nvSpPr>
          <p:cNvPr id="13" name="Объект 12"/>
          <p:cNvSpPr>
            <a:spLocks noGrp="1"/>
          </p:cNvSpPr>
          <p:nvPr>
            <p:ph sz="half" idx="2"/>
          </p:nvPr>
        </p:nvSpPr>
        <p:spPr>
          <a:xfrm>
            <a:off x="4648200" y="1600200"/>
            <a:ext cx="43434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ru-RU"/>
              <a:t>Образец текста</a:t>
            </a:r>
          </a:p>
          <a:p>
            <a:pPr lvl="1" eaLnBrk="1" latinLnBrk="0" hangingPunct="1"/>
            <a:r>
              <a:rPr lang="ru-RU"/>
              <a:t>Второй уровень</a:t>
            </a:r>
          </a:p>
          <a:p>
            <a:pPr lvl="2" eaLnBrk="1" latinLnBrk="0" hangingPunct="1"/>
            <a:r>
              <a:rPr lang="ru-RU"/>
              <a:t>Третий уровень</a:t>
            </a:r>
          </a:p>
          <a:p>
            <a:pPr lvl="3" eaLnBrk="1" latinLnBrk="0" hangingPunct="1"/>
            <a:r>
              <a:rPr lang="ru-RU"/>
              <a:t>Четвертый уровень</a:t>
            </a:r>
          </a:p>
          <a:p>
            <a:pPr lvl="4" eaLnBrk="1" latinLnBrk="0" hangingPunct="1"/>
            <a:r>
              <a:rPr lang="ru-RU"/>
              <a:t>Пятый уровень</a:t>
            </a:r>
            <a:endParaRPr kumimoji="0" lang="en-US"/>
          </a:p>
        </p:txBody>
      </p:sp>
      <p:sp>
        <p:nvSpPr>
          <p:cNvPr id="21" name="Дата 20"/>
          <p:cNvSpPr>
            <a:spLocks noGrp="1"/>
          </p:cNvSpPr>
          <p:nvPr>
            <p:ph type="dt" sz="half" idx="10"/>
          </p:nvPr>
        </p:nvSpPr>
        <p:spPr/>
        <p:txBody>
          <a:bodyPr/>
          <a:lstStyle/>
          <a:p>
            <a:fld id="{61839653-0F07-4379-8D03-9B79DCFC195F}" type="datetimeFigureOut">
              <a:rPr lang="ru-RU" smtClean="0"/>
              <a:t>28.04.2020</a:t>
            </a:fld>
            <a:endParaRPr lang="ru-RU"/>
          </a:p>
        </p:txBody>
      </p:sp>
      <p:sp>
        <p:nvSpPr>
          <p:cNvPr id="10" name="Нижний колонтитул 9"/>
          <p:cNvSpPr>
            <a:spLocks noGrp="1"/>
          </p:cNvSpPr>
          <p:nvPr>
            <p:ph type="ftr" sz="quarter" idx="11"/>
          </p:nvPr>
        </p:nvSpPr>
        <p:spPr/>
        <p:txBody>
          <a:bodyPr/>
          <a:lstStyle/>
          <a:p>
            <a:endParaRPr lang="ru-RU"/>
          </a:p>
        </p:txBody>
      </p:sp>
      <p:sp>
        <p:nvSpPr>
          <p:cNvPr id="31" name="Номер слайда 30"/>
          <p:cNvSpPr>
            <a:spLocks noGrp="1"/>
          </p:cNvSpPr>
          <p:nvPr>
            <p:ph type="sldNum" sz="quarter" idx="12"/>
          </p:nvPr>
        </p:nvSpPr>
        <p:spPr/>
        <p:txBody>
          <a:bodyPr/>
          <a:lstStyle/>
          <a:p>
            <a:fld id="{2011D900-1603-4414-A3EC-59B69D344575}" type="slidenum">
              <a:rPr lang="ru-RU" smtClean="0"/>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spTree>
      <p:nvGrpSpPr>
        <p:cNvPr id="1" name=""/>
        <p:cNvGrpSpPr/>
        <p:nvPr/>
      </p:nvGrpSpPr>
      <p:grpSpPr>
        <a:xfrm>
          <a:off x="0" y="0"/>
          <a:ext cx="0" cy="0"/>
          <a:chOff x="0" y="0"/>
          <a:chExt cx="0" cy="0"/>
        </a:xfrm>
      </p:grpSpPr>
      <p:sp>
        <p:nvSpPr>
          <p:cNvPr id="29" name="Заголовок 28"/>
          <p:cNvSpPr>
            <a:spLocks noGrp="1"/>
          </p:cNvSpPr>
          <p:nvPr>
            <p:ph type="title"/>
          </p:nvPr>
        </p:nvSpPr>
        <p:spPr>
          <a:xfrm>
            <a:off x="304800" y="5410200"/>
            <a:ext cx="8610600" cy="882650"/>
          </a:xfrm>
        </p:spPr>
        <p:txBody>
          <a:bodyPr anchor="ctr"/>
          <a:lstStyle>
            <a:lvl1pPr>
              <a:defRPr/>
            </a:lvl1pPr>
          </a:lstStyle>
          <a:p>
            <a:r>
              <a:rPr kumimoji="0" lang="ru-RU"/>
              <a:t>Образец заголовка</a:t>
            </a:r>
            <a:endParaRPr kumimoji="0" lang="en-US"/>
          </a:p>
        </p:txBody>
      </p:sp>
      <p:sp>
        <p:nvSpPr>
          <p:cNvPr id="13" name="Текст 12"/>
          <p:cNvSpPr>
            <a:spLocks noGrp="1"/>
          </p:cNvSpPr>
          <p:nvPr>
            <p:ph type="body" idx="1"/>
          </p:nvPr>
        </p:nvSpPr>
        <p:spPr>
          <a:xfrm>
            <a:off x="281444" y="666750"/>
            <a:ext cx="4290556"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ru-RU"/>
              <a:t>Образец текста</a:t>
            </a:r>
          </a:p>
        </p:txBody>
      </p:sp>
      <p:sp>
        <p:nvSpPr>
          <p:cNvPr id="25" name="Текст 24"/>
          <p:cNvSpPr>
            <a:spLocks noGrp="1"/>
          </p:cNvSpPr>
          <p:nvPr>
            <p:ph type="body" sz="half" idx="3"/>
          </p:nvPr>
        </p:nvSpPr>
        <p:spPr>
          <a:xfrm>
            <a:off x="4645025" y="666750"/>
            <a:ext cx="4292241"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ru-RU"/>
              <a:t>Образец текста</a:t>
            </a:r>
          </a:p>
        </p:txBody>
      </p:sp>
      <p:sp>
        <p:nvSpPr>
          <p:cNvPr id="4" name="Объект 3"/>
          <p:cNvSpPr>
            <a:spLocks noGrp="1"/>
          </p:cNvSpPr>
          <p:nvPr>
            <p:ph sz="quarter" idx="2"/>
          </p:nvPr>
        </p:nvSpPr>
        <p:spPr>
          <a:xfrm>
            <a:off x="281444" y="1316037"/>
            <a:ext cx="429055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ru-RU"/>
              <a:t>Образец текста</a:t>
            </a:r>
          </a:p>
          <a:p>
            <a:pPr lvl="1" eaLnBrk="1" latinLnBrk="0" hangingPunct="1"/>
            <a:r>
              <a:rPr lang="ru-RU"/>
              <a:t>Второй уровень</a:t>
            </a:r>
          </a:p>
          <a:p>
            <a:pPr lvl="2" eaLnBrk="1" latinLnBrk="0" hangingPunct="1"/>
            <a:r>
              <a:rPr lang="ru-RU"/>
              <a:t>Третий уровень</a:t>
            </a:r>
          </a:p>
          <a:p>
            <a:pPr lvl="3" eaLnBrk="1" latinLnBrk="0" hangingPunct="1"/>
            <a:r>
              <a:rPr lang="ru-RU"/>
              <a:t>Четвертый уровень</a:t>
            </a:r>
          </a:p>
          <a:p>
            <a:pPr lvl="4" eaLnBrk="1" latinLnBrk="0" hangingPunct="1"/>
            <a:r>
              <a:rPr lang="ru-RU"/>
              <a:t>Пятый уровень</a:t>
            </a:r>
            <a:endParaRPr kumimoji="0" lang="en-US"/>
          </a:p>
        </p:txBody>
      </p:sp>
      <p:sp>
        <p:nvSpPr>
          <p:cNvPr id="28" name="Объект 27"/>
          <p:cNvSpPr>
            <a:spLocks noGrp="1"/>
          </p:cNvSpPr>
          <p:nvPr>
            <p:ph sz="quarter" idx="4"/>
          </p:nvPr>
        </p:nvSpPr>
        <p:spPr>
          <a:xfrm>
            <a:off x="4648730" y="1316037"/>
            <a:ext cx="428853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ru-RU"/>
              <a:t>Образец текста</a:t>
            </a:r>
          </a:p>
          <a:p>
            <a:pPr lvl="1" eaLnBrk="1" latinLnBrk="0" hangingPunct="1"/>
            <a:r>
              <a:rPr lang="ru-RU"/>
              <a:t>Второй уровень</a:t>
            </a:r>
          </a:p>
          <a:p>
            <a:pPr lvl="2" eaLnBrk="1" latinLnBrk="0" hangingPunct="1"/>
            <a:r>
              <a:rPr lang="ru-RU"/>
              <a:t>Третий уровень</a:t>
            </a:r>
          </a:p>
          <a:p>
            <a:pPr lvl="3" eaLnBrk="1" latinLnBrk="0" hangingPunct="1"/>
            <a:r>
              <a:rPr lang="ru-RU"/>
              <a:t>Четвертый уровень</a:t>
            </a:r>
          </a:p>
          <a:p>
            <a:pPr lvl="4" eaLnBrk="1" latinLnBrk="0" hangingPunct="1"/>
            <a:r>
              <a:rPr lang="ru-RU"/>
              <a:t>Пятый уровень</a:t>
            </a:r>
            <a:endParaRPr kumimoji="0" lang="en-US"/>
          </a:p>
        </p:txBody>
      </p:sp>
      <p:sp>
        <p:nvSpPr>
          <p:cNvPr id="10" name="Дата 9"/>
          <p:cNvSpPr>
            <a:spLocks noGrp="1"/>
          </p:cNvSpPr>
          <p:nvPr>
            <p:ph type="dt" sz="half" idx="10"/>
          </p:nvPr>
        </p:nvSpPr>
        <p:spPr/>
        <p:txBody>
          <a:bodyPr/>
          <a:lstStyle/>
          <a:p>
            <a:fld id="{61839653-0F07-4379-8D03-9B79DCFC195F}" type="datetimeFigureOut">
              <a:rPr lang="ru-RU" smtClean="0"/>
              <a:t>28.04.2020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a:xfrm>
            <a:off x="8229600" y="6477000"/>
            <a:ext cx="762000" cy="246888"/>
          </a:xfrm>
        </p:spPr>
        <p:txBody>
          <a:bodyPr/>
          <a:lstStyle/>
          <a:p>
            <a:fld id="{2011D900-1603-4414-A3EC-59B69D344575}" type="slidenum">
              <a:rPr lang="ru-RU" smtClean="0"/>
              <a:t>‹#›</a:t>
            </a:fld>
            <a:endParaRPr lang="ru-RU"/>
          </a:p>
        </p:txBody>
      </p:sp>
      <p:sp>
        <p:nvSpPr>
          <p:cNvPr id="11" name="Прямая соединительная линия 10"/>
          <p:cNvSpPr>
            <a:spLocks noChangeShapeType="1"/>
          </p:cNvSpPr>
          <p:nvPr/>
        </p:nvSpPr>
        <p:spPr bwMode="auto">
          <a:xfrm>
            <a:off x="514350" y="6019800"/>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30" name="Заголовок 29"/>
          <p:cNvSpPr>
            <a:spLocks noGrp="1"/>
          </p:cNvSpPr>
          <p:nvPr>
            <p:ph type="title"/>
          </p:nvPr>
        </p:nvSpPr>
        <p:spPr>
          <a:xfrm>
            <a:off x="301752" y="457200"/>
            <a:ext cx="8686800" cy="841248"/>
          </a:xfrm>
        </p:spPr>
        <p:txBody>
          <a:bodyPr/>
          <a:lstStyle/>
          <a:p>
            <a:r>
              <a:rPr kumimoji="0" lang="ru-RU"/>
              <a:t>Образец заголовка</a:t>
            </a:r>
            <a:endParaRPr kumimoji="0" lang="en-US"/>
          </a:p>
        </p:txBody>
      </p:sp>
      <p:sp>
        <p:nvSpPr>
          <p:cNvPr id="12" name="Дата 11"/>
          <p:cNvSpPr>
            <a:spLocks noGrp="1"/>
          </p:cNvSpPr>
          <p:nvPr>
            <p:ph type="dt" sz="half" idx="10"/>
          </p:nvPr>
        </p:nvSpPr>
        <p:spPr/>
        <p:txBody>
          <a:bodyPr/>
          <a:lstStyle/>
          <a:p>
            <a:fld id="{61839653-0F07-4379-8D03-9B79DCFC195F}" type="datetimeFigureOut">
              <a:rPr lang="ru-RU" smtClean="0"/>
              <a:t>28.04.2020</a:t>
            </a:fld>
            <a:endParaRPr lang="ru-RU"/>
          </a:p>
        </p:txBody>
      </p:sp>
      <p:sp>
        <p:nvSpPr>
          <p:cNvPr id="21" name="Нижний колонтитул 20"/>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2011D900-1603-4414-A3EC-59B69D344575}" type="slidenum">
              <a:rPr lang="ru-RU" smtClean="0"/>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3" name="Дата 2"/>
          <p:cNvSpPr>
            <a:spLocks noGrp="1"/>
          </p:cNvSpPr>
          <p:nvPr>
            <p:ph type="dt" sz="half" idx="10"/>
          </p:nvPr>
        </p:nvSpPr>
        <p:spPr/>
        <p:txBody>
          <a:bodyPr/>
          <a:lstStyle/>
          <a:p>
            <a:fld id="{61839653-0F07-4379-8D03-9B79DCFC195F}" type="datetimeFigureOut">
              <a:rPr lang="ru-RU" smtClean="0"/>
              <a:t>28.04.2020</a:t>
            </a:fld>
            <a:endParaRPr lang="ru-RU"/>
          </a:p>
        </p:txBody>
      </p:sp>
      <p:sp>
        <p:nvSpPr>
          <p:cNvPr id="24" name="Нижний колонтитул 23"/>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2011D900-1603-4414-A3EC-59B69D344575}" type="slidenum">
              <a:rPr lang="ru-RU" smtClean="0"/>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8" name="Прямая соединительная линия 7"/>
          <p:cNvSpPr>
            <a:spLocks noChangeShapeType="1"/>
          </p:cNvSpPr>
          <p:nvPr/>
        </p:nvSpPr>
        <p:spPr bwMode="auto">
          <a:xfrm>
            <a:off x="514350" y="5849117"/>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Заголовок 11"/>
          <p:cNvSpPr>
            <a:spLocks noGrp="1"/>
          </p:cNvSpPr>
          <p:nvPr>
            <p:ph type="title"/>
          </p:nvPr>
        </p:nvSpPr>
        <p:spPr>
          <a:xfrm>
            <a:off x="457200" y="5486400"/>
            <a:ext cx="8458200" cy="520700"/>
          </a:xfrm>
        </p:spPr>
        <p:txBody>
          <a:bodyPr anchor="ctr"/>
          <a:lstStyle>
            <a:lvl1pPr algn="l">
              <a:buNone/>
              <a:defRPr sz="2000" b="1"/>
            </a:lvl1pPr>
          </a:lstStyle>
          <a:p>
            <a:r>
              <a:rPr kumimoji="0" lang="ru-RU"/>
              <a:t>Образец заголовка</a:t>
            </a:r>
            <a:endParaRPr kumimoji="0" lang="en-US"/>
          </a:p>
        </p:txBody>
      </p:sp>
      <p:sp>
        <p:nvSpPr>
          <p:cNvPr id="26" name="Текст 25"/>
          <p:cNvSpPr>
            <a:spLocks noGrp="1"/>
          </p:cNvSpPr>
          <p:nvPr>
            <p:ph type="body" idx="2"/>
          </p:nvPr>
        </p:nvSpPr>
        <p:spPr>
          <a:xfrm>
            <a:off x="457200" y="609600"/>
            <a:ext cx="3008313" cy="4800600"/>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ru-RU"/>
              <a:t>Образец текста</a:t>
            </a:r>
          </a:p>
        </p:txBody>
      </p:sp>
      <p:sp>
        <p:nvSpPr>
          <p:cNvPr id="14" name="Объект 13"/>
          <p:cNvSpPr>
            <a:spLocks noGrp="1"/>
          </p:cNvSpPr>
          <p:nvPr>
            <p:ph sz="half" idx="1"/>
          </p:nvPr>
        </p:nvSpPr>
        <p:spPr>
          <a:xfrm>
            <a:off x="3575050" y="609600"/>
            <a:ext cx="5340350" cy="4800600"/>
          </a:xfrm>
        </p:spPr>
        <p:txBody>
          <a:bodyPr/>
          <a:lstStyle>
            <a:lvl1pPr>
              <a:defRPr sz="3200"/>
            </a:lvl1pPr>
            <a:lvl2pPr>
              <a:defRPr sz="2800"/>
            </a:lvl2pPr>
            <a:lvl3pPr>
              <a:defRPr sz="2400"/>
            </a:lvl3pPr>
            <a:lvl4pPr>
              <a:defRPr sz="2000"/>
            </a:lvl4pPr>
            <a:lvl5pPr>
              <a:defRPr sz="2000"/>
            </a:lvl5pPr>
          </a:lstStyle>
          <a:p>
            <a:pPr lvl="0" eaLnBrk="1" latinLnBrk="0" hangingPunct="1"/>
            <a:r>
              <a:rPr lang="ru-RU"/>
              <a:t>Образец текста</a:t>
            </a:r>
          </a:p>
          <a:p>
            <a:pPr lvl="1" eaLnBrk="1" latinLnBrk="0" hangingPunct="1"/>
            <a:r>
              <a:rPr lang="ru-RU"/>
              <a:t>Второй уровень</a:t>
            </a:r>
          </a:p>
          <a:p>
            <a:pPr lvl="2" eaLnBrk="1" latinLnBrk="0" hangingPunct="1"/>
            <a:r>
              <a:rPr lang="ru-RU"/>
              <a:t>Третий уровень</a:t>
            </a:r>
          </a:p>
          <a:p>
            <a:pPr lvl="3" eaLnBrk="1" latinLnBrk="0" hangingPunct="1"/>
            <a:r>
              <a:rPr lang="ru-RU"/>
              <a:t>Четвертый уровень</a:t>
            </a:r>
          </a:p>
          <a:p>
            <a:pPr lvl="4" eaLnBrk="1" latinLnBrk="0" hangingPunct="1"/>
            <a:r>
              <a:rPr lang="ru-RU"/>
              <a:t>Пятый уровень</a:t>
            </a:r>
            <a:endParaRPr kumimoji="0" lang="en-US"/>
          </a:p>
        </p:txBody>
      </p:sp>
      <p:sp>
        <p:nvSpPr>
          <p:cNvPr id="25" name="Дата 24"/>
          <p:cNvSpPr>
            <a:spLocks noGrp="1"/>
          </p:cNvSpPr>
          <p:nvPr>
            <p:ph type="dt" sz="half" idx="10"/>
          </p:nvPr>
        </p:nvSpPr>
        <p:spPr/>
        <p:txBody>
          <a:bodyPr/>
          <a:lstStyle/>
          <a:p>
            <a:fld id="{61839653-0F07-4379-8D03-9B79DCFC195F}" type="datetimeFigureOut">
              <a:rPr lang="ru-RU" smtClean="0"/>
              <a:t>28.04.2020</a:t>
            </a:fld>
            <a:endParaRPr lang="ru-RU"/>
          </a:p>
        </p:txBody>
      </p:sp>
      <p:sp>
        <p:nvSpPr>
          <p:cNvPr id="29" name="Нижний колонтитул 28"/>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2011D900-1603-4414-A3EC-59B69D344575}" type="slidenum">
              <a:rPr lang="ru-RU" smtClean="0"/>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13" name="Рисунок 12"/>
          <p:cNvSpPr>
            <a:spLocks noGrp="1"/>
          </p:cNvSpPr>
          <p:nvPr>
            <p:ph type="pic" idx="1"/>
          </p:nvPr>
        </p:nvSpPr>
        <p:spPr>
          <a:xfrm>
            <a:off x="3505200" y="616634"/>
            <a:ext cx="5029200" cy="3657600"/>
          </a:xfrm>
          <a:solidFill>
            <a:schemeClr val="bg1"/>
          </a:solidFill>
          <a:ln w="6350">
            <a:solidFill>
              <a:schemeClr val="accent1"/>
            </a:solidFill>
          </a:ln>
          <a:effectLst>
            <a:reflection blurRad="1000" stA="49000" endA="500" endPos="10000" dist="900" dir="5400000" sy="-90000" algn="bl" rotWithShape="0"/>
          </a:effectLst>
        </p:spPr>
        <p:txBody>
          <a:bodyPr/>
          <a:lstStyle>
            <a:lvl1pPr marL="0" indent="0">
              <a:buNone/>
              <a:defRPr sz="3200"/>
            </a:lvl1pPr>
          </a:lstStyle>
          <a:p>
            <a:r>
              <a:rPr kumimoji="0" lang="ru-RU"/>
              <a:t>Вставка рисунка</a:t>
            </a:r>
            <a:endParaRPr kumimoji="0" lang="en-US" dirty="0"/>
          </a:p>
        </p:txBody>
      </p:sp>
      <p:sp>
        <p:nvSpPr>
          <p:cNvPr id="7" name="Дата 6"/>
          <p:cNvSpPr>
            <a:spLocks noGrp="1"/>
          </p:cNvSpPr>
          <p:nvPr>
            <p:ph type="dt" sz="half" idx="10"/>
          </p:nvPr>
        </p:nvSpPr>
        <p:spPr/>
        <p:txBody>
          <a:bodyPr/>
          <a:lstStyle/>
          <a:p>
            <a:fld id="{61839653-0F07-4379-8D03-9B79DCFC195F}" type="datetimeFigureOut">
              <a:rPr lang="ru-RU" smtClean="0"/>
              <a:t>28.04.2020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31" name="Номер слайда 30"/>
          <p:cNvSpPr>
            <a:spLocks noGrp="1"/>
          </p:cNvSpPr>
          <p:nvPr>
            <p:ph type="sldNum" sz="quarter" idx="12"/>
          </p:nvPr>
        </p:nvSpPr>
        <p:spPr/>
        <p:txBody>
          <a:bodyPr/>
          <a:lstStyle/>
          <a:p>
            <a:fld id="{2011D900-1603-4414-A3EC-59B69D344575}" type="slidenum">
              <a:rPr lang="ru-RU" smtClean="0"/>
              <a:t>‹#›</a:t>
            </a:fld>
            <a:endParaRPr lang="ru-RU"/>
          </a:p>
        </p:txBody>
      </p:sp>
      <p:sp>
        <p:nvSpPr>
          <p:cNvPr id="17" name="Заголовок 16"/>
          <p:cNvSpPr>
            <a:spLocks noGrp="1"/>
          </p:cNvSpPr>
          <p:nvPr>
            <p:ph type="title"/>
          </p:nvPr>
        </p:nvSpPr>
        <p:spPr>
          <a:xfrm>
            <a:off x="381000" y="4993760"/>
            <a:ext cx="5867400" cy="522288"/>
          </a:xfrm>
        </p:spPr>
        <p:txBody>
          <a:bodyPr anchor="ctr"/>
          <a:lstStyle>
            <a:lvl1pPr algn="l">
              <a:buNone/>
              <a:defRPr sz="2000" b="1"/>
            </a:lvl1pPr>
          </a:lstStyle>
          <a:p>
            <a:r>
              <a:rPr kumimoji="0" lang="ru-RU"/>
              <a:t>Образец заголовка</a:t>
            </a:r>
            <a:endParaRPr kumimoji="0" lang="en-US"/>
          </a:p>
        </p:txBody>
      </p:sp>
      <p:sp>
        <p:nvSpPr>
          <p:cNvPr id="26" name="Текст 25"/>
          <p:cNvSpPr>
            <a:spLocks noGrp="1"/>
          </p:cNvSpPr>
          <p:nvPr>
            <p:ph type="body" sz="half" idx="2"/>
          </p:nvPr>
        </p:nvSpPr>
        <p:spPr>
          <a:xfrm>
            <a:off x="381000" y="5533218"/>
            <a:ext cx="5867400" cy="768350"/>
          </a:xfrm>
        </p:spPr>
        <p:txBody>
          <a:bodyPr lIns="109728" tIns="0"/>
          <a:lstStyle>
            <a:lvl1pPr marL="0" indent="0">
              <a:buNone/>
              <a:defRPr sz="1400"/>
            </a:lvl1pPr>
            <a:lvl2pPr>
              <a:defRPr sz="1200"/>
            </a:lvl2pPr>
            <a:lvl3pPr>
              <a:defRPr sz="1000"/>
            </a:lvl3pPr>
            <a:lvl4pPr>
              <a:defRPr sz="900"/>
            </a:lvl4pPr>
            <a:lvl5pPr>
              <a:defRPr sz="900"/>
            </a:lvl5pPr>
          </a:lstStyle>
          <a:p>
            <a:pPr lvl="0" eaLnBrk="1" latinLnBrk="0" hangingPunct="1"/>
            <a:r>
              <a:rPr kumimoji="0" lang="ru-RU"/>
              <a:t>Образец текста</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Прямая соединительная линия 6"/>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8" name="Текст 7"/>
          <p:cNvSpPr>
            <a:spLocks noGrp="1"/>
          </p:cNvSpPr>
          <p:nvPr>
            <p:ph type="body" idx="1"/>
          </p:nvPr>
        </p:nvSpPr>
        <p:spPr>
          <a:xfrm>
            <a:off x="304800" y="1554162"/>
            <a:ext cx="8686800" cy="4525963"/>
          </a:xfrm>
          <a:prstGeom prst="rect">
            <a:avLst/>
          </a:prstGeom>
        </p:spPr>
        <p:txBody>
          <a:bodyPr vert="horz">
            <a:normAutofit/>
          </a:bodyPr>
          <a:lstStyle/>
          <a:p>
            <a:pPr lvl="0" eaLnBrk="1" latinLnBrk="0" hangingPunct="1"/>
            <a:r>
              <a:rPr kumimoji="0" lang="ru-RU"/>
              <a:t>Образец текста</a:t>
            </a:r>
          </a:p>
          <a:p>
            <a:pPr lvl="1" eaLnBrk="1" latinLnBrk="0" hangingPunct="1"/>
            <a:r>
              <a:rPr kumimoji="0" lang="ru-RU"/>
              <a:t>Второй уровень</a:t>
            </a:r>
          </a:p>
          <a:p>
            <a:pPr lvl="2" eaLnBrk="1" latinLnBrk="0" hangingPunct="1"/>
            <a:r>
              <a:rPr kumimoji="0" lang="ru-RU"/>
              <a:t>Третий уровень</a:t>
            </a:r>
          </a:p>
          <a:p>
            <a:pPr lvl="3" eaLnBrk="1" latinLnBrk="0" hangingPunct="1"/>
            <a:r>
              <a:rPr kumimoji="0" lang="ru-RU"/>
              <a:t>Четвертый уровень</a:t>
            </a:r>
          </a:p>
          <a:p>
            <a:pPr lvl="4" eaLnBrk="1" latinLnBrk="0" hangingPunct="1"/>
            <a:r>
              <a:rPr kumimoji="0" lang="ru-RU"/>
              <a:t>Пятый уровень</a:t>
            </a:r>
            <a:endParaRPr kumimoji="0" lang="en-US"/>
          </a:p>
        </p:txBody>
      </p:sp>
      <p:sp>
        <p:nvSpPr>
          <p:cNvPr id="11" name="Дата 10"/>
          <p:cNvSpPr>
            <a:spLocks noGrp="1"/>
          </p:cNvSpPr>
          <p:nvPr>
            <p:ph type="dt" sz="half" idx="2"/>
          </p:nvPr>
        </p:nvSpPr>
        <p:spPr>
          <a:xfrm>
            <a:off x="6477000" y="76200"/>
            <a:ext cx="2514600" cy="288925"/>
          </a:xfrm>
          <a:prstGeom prst="rect">
            <a:avLst/>
          </a:prstGeom>
        </p:spPr>
        <p:txBody>
          <a:bodyPr vert="horz"/>
          <a:lstStyle>
            <a:lvl1pPr algn="l" eaLnBrk="1" latinLnBrk="0" hangingPunct="1">
              <a:defRPr kumimoji="0" sz="1200">
                <a:solidFill>
                  <a:schemeClr val="accent1">
                    <a:shade val="75000"/>
                  </a:schemeClr>
                </a:solidFill>
              </a:defRPr>
            </a:lvl1pPr>
          </a:lstStyle>
          <a:p>
            <a:fld id="{61839653-0F07-4379-8D03-9B79DCFC195F}" type="datetimeFigureOut">
              <a:rPr lang="ru-RU" smtClean="0"/>
              <a:t>28.04.2020</a:t>
            </a:fld>
            <a:endParaRPr lang="ru-RU"/>
          </a:p>
        </p:txBody>
      </p:sp>
      <p:sp>
        <p:nvSpPr>
          <p:cNvPr id="28" name="Нижний колонтитул 27"/>
          <p:cNvSpPr>
            <a:spLocks noGrp="1"/>
          </p:cNvSpPr>
          <p:nvPr>
            <p:ph type="ftr" sz="quarter" idx="3"/>
          </p:nvPr>
        </p:nvSpPr>
        <p:spPr>
          <a:xfrm>
            <a:off x="3124200" y="76200"/>
            <a:ext cx="3352800" cy="288925"/>
          </a:xfrm>
          <a:prstGeom prst="rect">
            <a:avLst/>
          </a:prstGeom>
        </p:spPr>
        <p:txBody>
          <a:bodyPr vert="horz"/>
          <a:lstStyle>
            <a:lvl1pPr algn="r" eaLnBrk="1" latinLnBrk="0" hangingPunct="1">
              <a:defRPr kumimoji="0" sz="1200">
                <a:solidFill>
                  <a:schemeClr val="accent1">
                    <a:shade val="75000"/>
                  </a:schemeClr>
                </a:solidFill>
              </a:defRPr>
            </a:lvl1pPr>
          </a:lstStyle>
          <a:p>
            <a:endParaRPr lang="ru-RU"/>
          </a:p>
        </p:txBody>
      </p:sp>
      <p:sp>
        <p:nvSpPr>
          <p:cNvPr id="5" name="Номер слайда 4"/>
          <p:cNvSpPr>
            <a:spLocks noGrp="1"/>
          </p:cNvSpPr>
          <p:nvPr>
            <p:ph type="sldNum" sz="quarter" idx="4"/>
          </p:nvPr>
        </p:nvSpPr>
        <p:spPr>
          <a:xfrm>
            <a:off x="8229600" y="6477000"/>
            <a:ext cx="762000" cy="244475"/>
          </a:xfrm>
          <a:prstGeom prst="rect">
            <a:avLst/>
          </a:prstGeom>
        </p:spPr>
        <p:txBody>
          <a:bodyPr vert="horz"/>
          <a:lstStyle>
            <a:lvl1pPr algn="r" eaLnBrk="1" latinLnBrk="0" hangingPunct="1">
              <a:defRPr kumimoji="0" sz="1200">
                <a:solidFill>
                  <a:schemeClr val="accent1">
                    <a:shade val="75000"/>
                  </a:schemeClr>
                </a:solidFill>
              </a:defRPr>
            </a:lvl1pPr>
          </a:lstStyle>
          <a:p>
            <a:fld id="{2011D900-1603-4414-A3EC-59B69D344575}" type="slidenum">
              <a:rPr lang="ru-RU" smtClean="0"/>
              <a:t>‹#›</a:t>
            </a:fld>
            <a:endParaRPr lang="ru-RU"/>
          </a:p>
        </p:txBody>
      </p:sp>
      <p:sp>
        <p:nvSpPr>
          <p:cNvPr id="10" name="Заголовок 9"/>
          <p:cNvSpPr>
            <a:spLocks noGrp="1"/>
          </p:cNvSpPr>
          <p:nvPr>
            <p:ph type="title"/>
          </p:nvPr>
        </p:nvSpPr>
        <p:spPr>
          <a:xfrm>
            <a:off x="304800" y="457200"/>
            <a:ext cx="8686800" cy="838200"/>
          </a:xfrm>
          <a:prstGeom prst="rect">
            <a:avLst/>
          </a:prstGeom>
        </p:spPr>
        <p:txBody>
          <a:bodyPr vert="horz" anchor="ctr">
            <a:normAutofit/>
          </a:bodyPr>
          <a:lstStyle/>
          <a:p>
            <a:r>
              <a:rPr kumimoji="0" lang="ru-RU"/>
              <a:t>Образец заголовка</a:t>
            </a:r>
            <a:endParaRPr kumimoji="0" lang="en-US"/>
          </a:p>
        </p:txBody>
      </p:sp>
      <p:sp>
        <p:nvSpPr>
          <p:cNvPr id="9" name="Прямая соединительная линия 8"/>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Прямая соединительная линия 11"/>
          <p:cNvSpPr>
            <a:spLocks noChangeShapeType="1"/>
          </p:cNvSpPr>
          <p:nvPr/>
        </p:nvSpPr>
        <p:spPr bwMode="auto">
          <a:xfrm>
            <a:off x="514350" y="1057986"/>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 bg1="lt1" tx1="dk1" bg2="lt2" tx2="dk2" accent1="accent1" accent2="accent2" accent3="accent3" accent4="accent4" accent5="accent5" accent6="accent6" hlink="hlink" folHlink="folHlink"/>
  <p:sldLayoutIdLst>
    <p:sldLayoutId id="2147483805" r:id="rId1"/>
    <p:sldLayoutId id="2147483806" r:id="rId2"/>
    <p:sldLayoutId id="2147483807" r:id="rId3"/>
    <p:sldLayoutId id="2147483808" r:id="rId4"/>
    <p:sldLayoutId id="2147483809" r:id="rId5"/>
    <p:sldLayoutId id="2147483810" r:id="rId6"/>
    <p:sldLayoutId id="2147483811" r:id="rId7"/>
    <p:sldLayoutId id="2147483812" r:id="rId8"/>
    <p:sldLayoutId id="2147483813" r:id="rId9"/>
    <p:sldLayoutId id="2147483814" r:id="rId10"/>
    <p:sldLayoutId id="2147483815" r:id="rId11"/>
  </p:sldLayoutIdLst>
  <p:txStyles>
    <p:titleStyle>
      <a:lvl1pPr algn="l" rtl="0"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p:titleStyle>
    <p:bodyStyle>
      <a:lvl1pPr marL="342900" indent="-342900" algn="l" rtl="0" eaLnBrk="1" latinLnBrk="0" hangingPunct="1">
        <a:spcBef>
          <a:spcPct val="20000"/>
        </a:spcBef>
        <a:buClr>
          <a:schemeClr val="accent1"/>
        </a:buClr>
        <a:buSzPct val="70000"/>
        <a:buFont typeface="Wingdings 2"/>
        <a:buChar char=""/>
        <a:defRPr kumimoji="0" sz="3200" kern="1200">
          <a:solidFill>
            <a:schemeClr val="tx2"/>
          </a:solidFill>
          <a:latin typeface="+mn-lt"/>
          <a:ea typeface="+mn-ea"/>
          <a:cs typeface="+mn-cs"/>
        </a:defRPr>
      </a:lvl1pPr>
      <a:lvl2pPr marL="742950" indent="-285750" algn="l" rtl="0" eaLnBrk="1" latinLnBrk="0" hangingPunct="1">
        <a:spcBef>
          <a:spcPct val="20000"/>
        </a:spcBef>
        <a:buClr>
          <a:schemeClr val="accent1"/>
        </a:buClr>
        <a:buSzPct val="70000"/>
        <a:buFont typeface="Wingdings 2"/>
        <a:buChar char=""/>
        <a:defRPr kumimoji="0" sz="2800" kern="1200">
          <a:solidFill>
            <a:schemeClr val="tx2"/>
          </a:solidFill>
          <a:latin typeface="+mn-lt"/>
          <a:ea typeface="+mn-ea"/>
          <a:cs typeface="+mn-cs"/>
        </a:defRPr>
      </a:lvl2pPr>
      <a:lvl3pPr marL="1143000" indent="-228600" algn="l" rtl="0" eaLnBrk="1" latinLnBrk="0" hangingPunct="1">
        <a:spcBef>
          <a:spcPct val="20000"/>
        </a:spcBef>
        <a:buClr>
          <a:schemeClr val="accent1"/>
        </a:buClr>
        <a:buSzPct val="70000"/>
        <a:buFont typeface="Wingdings 2"/>
        <a:buChar char=""/>
        <a:defRPr kumimoji="0" sz="2400" kern="1200">
          <a:solidFill>
            <a:schemeClr val="tx2"/>
          </a:solidFill>
          <a:latin typeface="+mn-lt"/>
          <a:ea typeface="+mn-ea"/>
          <a:cs typeface="+mn-cs"/>
        </a:defRPr>
      </a:lvl3pPr>
      <a:lvl4pPr marL="1600200" indent="-228600" algn="l" rtl="0" eaLnBrk="1" latinLnBrk="0" hangingPunct="1">
        <a:spcBef>
          <a:spcPct val="20000"/>
        </a:spcBef>
        <a:buClr>
          <a:schemeClr val="accent1"/>
        </a:buClr>
        <a:buSzPct val="70000"/>
        <a:buFont typeface="Wingdings 2"/>
        <a:buChar char=""/>
        <a:defRPr kumimoji="0" sz="2000" kern="1200">
          <a:solidFill>
            <a:schemeClr val="tx2"/>
          </a:solidFill>
          <a:latin typeface="+mn-lt"/>
          <a:ea typeface="+mn-ea"/>
          <a:cs typeface="+mn-cs"/>
        </a:defRPr>
      </a:lvl4pPr>
      <a:lvl5pPr marL="20574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4.png"/><Relationship Id="rId4" Type="http://schemas.openxmlformats.org/officeDocument/2006/relationships/image" Target="../media/image3.jpg"/></Relationships>
</file>

<file path=ppt/slides/_rels/slide10.xml.rels><?xml version="1.0" encoding="UTF-8" standalone="yes"?>
<Relationships xmlns="http://schemas.openxmlformats.org/package/2006/relationships"><Relationship Id="rId8" Type="http://schemas.openxmlformats.org/officeDocument/2006/relationships/image" Target="../media/image45.jpeg"/><Relationship Id="rId3" Type="http://schemas.openxmlformats.org/officeDocument/2006/relationships/image" Target="../media/image42.jpeg"/><Relationship Id="rId7" Type="http://schemas.openxmlformats.org/officeDocument/2006/relationships/image" Target="../media/image20.png"/><Relationship Id="rId2" Type="http://schemas.openxmlformats.org/officeDocument/2006/relationships/image" Target="../media/image41.jpg"/><Relationship Id="rId1" Type="http://schemas.openxmlformats.org/officeDocument/2006/relationships/slideLayout" Target="../slideLayouts/slideLayout7.xml"/><Relationship Id="rId6" Type="http://schemas.openxmlformats.org/officeDocument/2006/relationships/image" Target="../media/image44.jpeg"/><Relationship Id="rId5" Type="http://schemas.openxmlformats.org/officeDocument/2006/relationships/image" Target="../media/image28.png"/><Relationship Id="rId4" Type="http://schemas.openxmlformats.org/officeDocument/2006/relationships/image" Target="../media/image43.jpeg"/></Relationships>
</file>

<file path=ppt/slides/_rels/slide11.xml.rels><?xml version="1.0" encoding="UTF-8" standalone="yes"?>
<Relationships xmlns="http://schemas.openxmlformats.org/package/2006/relationships"><Relationship Id="rId8" Type="http://schemas.openxmlformats.org/officeDocument/2006/relationships/image" Target="../media/image51.jpeg"/><Relationship Id="rId3" Type="http://schemas.openxmlformats.org/officeDocument/2006/relationships/image" Target="../media/image47.jpg"/><Relationship Id="rId7" Type="http://schemas.openxmlformats.org/officeDocument/2006/relationships/image" Target="../media/image50.jpeg"/><Relationship Id="rId2" Type="http://schemas.openxmlformats.org/officeDocument/2006/relationships/image" Target="../media/image46.jpg"/><Relationship Id="rId1" Type="http://schemas.openxmlformats.org/officeDocument/2006/relationships/slideLayout" Target="../slideLayouts/slideLayout7.xml"/><Relationship Id="rId6" Type="http://schemas.openxmlformats.org/officeDocument/2006/relationships/image" Target="../media/image49.jpeg"/><Relationship Id="rId5" Type="http://schemas.openxmlformats.org/officeDocument/2006/relationships/image" Target="../media/image48.jpeg"/><Relationship Id="rId4" Type="http://schemas.openxmlformats.org/officeDocument/2006/relationships/image" Target="../media/image28.png"/></Relationships>
</file>

<file path=ppt/slides/_rels/slide12.xml.rels><?xml version="1.0" encoding="UTF-8" standalone="yes"?>
<Relationships xmlns="http://schemas.openxmlformats.org/package/2006/relationships"><Relationship Id="rId8" Type="http://schemas.openxmlformats.org/officeDocument/2006/relationships/image" Target="../media/image57.jpeg"/><Relationship Id="rId13" Type="http://schemas.openxmlformats.org/officeDocument/2006/relationships/image" Target="../media/image60.jpeg"/><Relationship Id="rId3" Type="http://schemas.openxmlformats.org/officeDocument/2006/relationships/image" Target="../media/image52.jpeg"/><Relationship Id="rId7" Type="http://schemas.openxmlformats.org/officeDocument/2006/relationships/image" Target="../media/image56.jpeg"/><Relationship Id="rId12" Type="http://schemas.openxmlformats.org/officeDocument/2006/relationships/image" Target="../media/image28.pn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55.jpeg"/><Relationship Id="rId11" Type="http://schemas.openxmlformats.org/officeDocument/2006/relationships/image" Target="../media/image40.jpeg"/><Relationship Id="rId5" Type="http://schemas.openxmlformats.org/officeDocument/2006/relationships/image" Target="../media/image54.jpeg"/><Relationship Id="rId10" Type="http://schemas.openxmlformats.org/officeDocument/2006/relationships/image" Target="../media/image59.jpeg"/><Relationship Id="rId4" Type="http://schemas.openxmlformats.org/officeDocument/2006/relationships/image" Target="../media/image53.jpeg"/><Relationship Id="rId9" Type="http://schemas.openxmlformats.org/officeDocument/2006/relationships/image" Target="../media/image58.jpeg"/></Relationships>
</file>

<file path=ppt/slides/_rels/slide13.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image" Target="../media/image61.jpeg"/><Relationship Id="rId1" Type="http://schemas.openxmlformats.org/officeDocument/2006/relationships/slideLayout" Target="../slideLayouts/slideLayout7.xml"/><Relationship Id="rId4" Type="http://schemas.openxmlformats.org/officeDocument/2006/relationships/image" Target="../media/image7.png"/></Relationships>
</file>

<file path=ppt/slides/_rels/slide14.xml.rels><?xml version="1.0" encoding="UTF-8" standalone="yes"?>
<Relationships xmlns="http://schemas.openxmlformats.org/package/2006/relationships"><Relationship Id="rId2" Type="http://schemas.openxmlformats.org/officeDocument/2006/relationships/image" Target="../media/image63.jp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65.jpg"/><Relationship Id="rId2" Type="http://schemas.openxmlformats.org/officeDocument/2006/relationships/image" Target="../media/image64.jpeg"/><Relationship Id="rId1" Type="http://schemas.openxmlformats.org/officeDocument/2006/relationships/slideLayout" Target="../slideLayouts/slideLayout7.xml"/><Relationship Id="rId4" Type="http://schemas.openxmlformats.org/officeDocument/2006/relationships/image" Target="../media/image7.png"/></Relationships>
</file>

<file path=ppt/slides/_rels/slide16.xml.rels><?xml version="1.0" encoding="UTF-8" standalone="yes"?>
<Relationships xmlns="http://schemas.openxmlformats.org/package/2006/relationships"><Relationship Id="rId3" Type="http://schemas.openxmlformats.org/officeDocument/2006/relationships/image" Target="../media/image67.jpg"/><Relationship Id="rId2" Type="http://schemas.openxmlformats.org/officeDocument/2006/relationships/image" Target="../media/image66.jpg"/><Relationship Id="rId1" Type="http://schemas.openxmlformats.org/officeDocument/2006/relationships/slideLayout" Target="../slideLayouts/slideLayout7.xml"/><Relationship Id="rId4" Type="http://schemas.openxmlformats.org/officeDocument/2006/relationships/image" Target="../media/image7.png"/></Relationships>
</file>

<file path=ppt/slides/_rels/slide17.xml.rels><?xml version="1.0" encoding="UTF-8" standalone="yes"?>
<Relationships xmlns="http://schemas.openxmlformats.org/package/2006/relationships"><Relationship Id="rId3" Type="http://schemas.openxmlformats.org/officeDocument/2006/relationships/image" Target="../media/image69.jpg"/><Relationship Id="rId2" Type="http://schemas.openxmlformats.org/officeDocument/2006/relationships/image" Target="../media/image68.jpg"/><Relationship Id="rId1" Type="http://schemas.openxmlformats.org/officeDocument/2006/relationships/slideLayout" Target="../slideLayouts/slideLayout7.xml"/><Relationship Id="rId4" Type="http://schemas.openxmlformats.org/officeDocument/2006/relationships/image" Target="../media/image7.png"/></Relationships>
</file>

<file path=ppt/slides/_rels/slide18.xml.rels><?xml version="1.0" encoding="UTF-8" standalone="yes"?>
<Relationships xmlns="http://schemas.openxmlformats.org/package/2006/relationships"><Relationship Id="rId3" Type="http://schemas.openxmlformats.org/officeDocument/2006/relationships/image" Target="../media/image71.jpg"/><Relationship Id="rId2" Type="http://schemas.openxmlformats.org/officeDocument/2006/relationships/image" Target="../media/image70.jpg"/><Relationship Id="rId1" Type="http://schemas.openxmlformats.org/officeDocument/2006/relationships/slideLayout" Target="../slideLayouts/slideLayout7.xml"/><Relationship Id="rId4" Type="http://schemas.openxmlformats.org/officeDocument/2006/relationships/image" Target="../media/image7.png"/></Relationships>
</file>

<file path=ppt/slides/_rels/slide19.xml.rels><?xml version="1.0" encoding="UTF-8" standalone="yes"?>
<Relationships xmlns="http://schemas.openxmlformats.org/package/2006/relationships"><Relationship Id="rId3" Type="http://schemas.openxmlformats.org/officeDocument/2006/relationships/image" Target="../media/image73.jpg"/><Relationship Id="rId2" Type="http://schemas.openxmlformats.org/officeDocument/2006/relationships/image" Target="../media/image72.jpg"/><Relationship Id="rId1" Type="http://schemas.openxmlformats.org/officeDocument/2006/relationships/slideLayout" Target="../slideLayouts/slideLayout7.xml"/><Relationship Id="rId4" Type="http://schemas.openxmlformats.org/officeDocument/2006/relationships/image" Target="../media/image7.png"/></Relationships>
</file>

<file path=ppt/slides/_rels/slide2.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5.jpg"/><Relationship Id="rId1" Type="http://schemas.openxmlformats.org/officeDocument/2006/relationships/slideLayout" Target="../slideLayouts/slideLayout7.xml"/><Relationship Id="rId4" Type="http://schemas.openxmlformats.org/officeDocument/2006/relationships/image" Target="../media/image7.png"/></Relationships>
</file>

<file path=ppt/slides/_rels/slide20.xml.rels><?xml version="1.0" encoding="UTF-8" standalone="yes"?>
<Relationships xmlns="http://schemas.openxmlformats.org/package/2006/relationships"><Relationship Id="rId3" Type="http://schemas.openxmlformats.org/officeDocument/2006/relationships/image" Target="../media/image75.jpg"/><Relationship Id="rId2" Type="http://schemas.openxmlformats.org/officeDocument/2006/relationships/image" Target="../media/image74.jpg"/><Relationship Id="rId1" Type="http://schemas.openxmlformats.org/officeDocument/2006/relationships/slideLayout" Target="../slideLayouts/slideLayout7.xml"/><Relationship Id="rId4" Type="http://schemas.openxmlformats.org/officeDocument/2006/relationships/image" Target="../media/image7.png"/></Relationships>
</file>

<file path=ppt/slides/_rels/slide21.xml.rels><?xml version="1.0" encoding="UTF-8" standalone="yes"?>
<Relationships xmlns="http://schemas.openxmlformats.org/package/2006/relationships"><Relationship Id="rId2" Type="http://schemas.openxmlformats.org/officeDocument/2006/relationships/image" Target="../media/image76.jp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78.jpeg"/><Relationship Id="rId2" Type="http://schemas.openxmlformats.org/officeDocument/2006/relationships/image" Target="../media/image77.jpeg"/><Relationship Id="rId1" Type="http://schemas.openxmlformats.org/officeDocument/2006/relationships/slideLayout" Target="../slideLayouts/slideLayout7.xml"/><Relationship Id="rId4" Type="http://schemas.openxmlformats.org/officeDocument/2006/relationships/image" Target="../media/image7.png"/></Relationships>
</file>

<file path=ppt/slides/_rels/slide23.xml.rels><?xml version="1.0" encoding="UTF-8" standalone="yes"?>
<Relationships xmlns="http://schemas.openxmlformats.org/package/2006/relationships"><Relationship Id="rId2" Type="http://schemas.openxmlformats.org/officeDocument/2006/relationships/image" Target="../media/image79.jp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80.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81.jp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83.jpg"/><Relationship Id="rId2" Type="http://schemas.openxmlformats.org/officeDocument/2006/relationships/image" Target="../media/image82.jp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85.jpeg"/><Relationship Id="rId2" Type="http://schemas.openxmlformats.org/officeDocument/2006/relationships/image" Target="../media/image84.jp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8" Type="http://schemas.openxmlformats.org/officeDocument/2006/relationships/image" Target="../media/image89.jpeg"/><Relationship Id="rId13" Type="http://schemas.openxmlformats.org/officeDocument/2006/relationships/image" Target="../media/image46.jpg"/><Relationship Id="rId3" Type="http://schemas.openxmlformats.org/officeDocument/2006/relationships/slideLayout" Target="../slideLayouts/slideLayout7.xml"/><Relationship Id="rId7" Type="http://schemas.openxmlformats.org/officeDocument/2006/relationships/image" Target="../media/image88.jpeg"/><Relationship Id="rId12" Type="http://schemas.openxmlformats.org/officeDocument/2006/relationships/image" Target="../media/image93.jpeg"/><Relationship Id="rId2" Type="http://schemas.openxmlformats.org/officeDocument/2006/relationships/audio" Target="../media/media1.mp3"/><Relationship Id="rId16" Type="http://schemas.openxmlformats.org/officeDocument/2006/relationships/image" Target="../media/image4.png"/><Relationship Id="rId1" Type="http://schemas.microsoft.com/office/2007/relationships/media" Target="../media/media1.mp3"/><Relationship Id="rId6" Type="http://schemas.openxmlformats.org/officeDocument/2006/relationships/image" Target="../media/image87.jpg"/><Relationship Id="rId11" Type="http://schemas.openxmlformats.org/officeDocument/2006/relationships/image" Target="../media/image92.jpeg"/><Relationship Id="rId5" Type="http://schemas.openxmlformats.org/officeDocument/2006/relationships/image" Target="../media/image86.jpeg"/><Relationship Id="rId15" Type="http://schemas.openxmlformats.org/officeDocument/2006/relationships/image" Target="../media/image95.png"/><Relationship Id="rId10" Type="http://schemas.openxmlformats.org/officeDocument/2006/relationships/image" Target="../media/image91.jpeg"/><Relationship Id="rId4" Type="http://schemas.openxmlformats.org/officeDocument/2006/relationships/notesSlide" Target="../notesSlides/notesSlide3.xml"/><Relationship Id="rId9" Type="http://schemas.openxmlformats.org/officeDocument/2006/relationships/image" Target="../media/image90.jpeg"/><Relationship Id="rId14" Type="http://schemas.openxmlformats.org/officeDocument/2006/relationships/image" Target="../media/image94.png"/></Relationships>
</file>

<file path=ppt/slides/_rels/slide3.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image" Target="../media/image9.jpg"/><Relationship Id="rId1" Type="http://schemas.openxmlformats.org/officeDocument/2006/relationships/slideLayout" Target="../slideLayouts/slideLayout7.xml"/><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3.jpeg"/><Relationship Id="rId7" Type="http://schemas.openxmlformats.org/officeDocument/2006/relationships/image" Target="../media/image17.jpeg"/><Relationship Id="rId2" Type="http://schemas.openxmlformats.org/officeDocument/2006/relationships/image" Target="../media/image12.jpeg"/><Relationship Id="rId1" Type="http://schemas.openxmlformats.org/officeDocument/2006/relationships/slideLayout" Target="../slideLayouts/slideLayout7.xml"/><Relationship Id="rId6" Type="http://schemas.openxmlformats.org/officeDocument/2006/relationships/image" Target="../media/image16.jpeg"/><Relationship Id="rId5" Type="http://schemas.openxmlformats.org/officeDocument/2006/relationships/image" Target="../media/image15.jpeg"/><Relationship Id="rId10" Type="http://schemas.openxmlformats.org/officeDocument/2006/relationships/image" Target="../media/image20.png"/><Relationship Id="rId4" Type="http://schemas.openxmlformats.org/officeDocument/2006/relationships/image" Target="../media/image14.jpeg"/><Relationship Id="rId9" Type="http://schemas.openxmlformats.org/officeDocument/2006/relationships/image" Target="../media/image19.jpeg"/></Relationships>
</file>

<file path=ppt/slides/_rels/slide7.xml.rels><?xml version="1.0" encoding="UTF-8" standalone="yes"?>
<Relationships xmlns="http://schemas.openxmlformats.org/package/2006/relationships"><Relationship Id="rId8" Type="http://schemas.openxmlformats.org/officeDocument/2006/relationships/image" Target="../media/image27.jpeg"/><Relationship Id="rId3" Type="http://schemas.openxmlformats.org/officeDocument/2006/relationships/image" Target="../media/image22.jpg"/><Relationship Id="rId7" Type="http://schemas.openxmlformats.org/officeDocument/2006/relationships/image" Target="../media/image26.jpeg"/><Relationship Id="rId2" Type="http://schemas.openxmlformats.org/officeDocument/2006/relationships/image" Target="../media/image21.jpg"/><Relationship Id="rId1" Type="http://schemas.openxmlformats.org/officeDocument/2006/relationships/slideLayout" Target="../slideLayouts/slideLayout7.xml"/><Relationship Id="rId6" Type="http://schemas.openxmlformats.org/officeDocument/2006/relationships/image" Target="../media/image25.jpeg"/><Relationship Id="rId5" Type="http://schemas.openxmlformats.org/officeDocument/2006/relationships/image" Target="../media/image24.jpeg"/><Relationship Id="rId10" Type="http://schemas.openxmlformats.org/officeDocument/2006/relationships/image" Target="../media/image28.png"/><Relationship Id="rId4" Type="http://schemas.openxmlformats.org/officeDocument/2006/relationships/image" Target="../media/image23.jpeg"/><Relationship Id="rId9" Type="http://schemas.openxmlformats.org/officeDocument/2006/relationships/image" Target="../media/image20.png"/></Relationships>
</file>

<file path=ppt/slides/_rels/slide8.xml.rels><?xml version="1.0" encoding="UTF-8" standalone="yes"?>
<Relationships xmlns="http://schemas.openxmlformats.org/package/2006/relationships"><Relationship Id="rId8" Type="http://schemas.openxmlformats.org/officeDocument/2006/relationships/image" Target="../media/image33.jpeg"/><Relationship Id="rId3" Type="http://schemas.openxmlformats.org/officeDocument/2006/relationships/image" Target="../media/image29.jpeg"/><Relationship Id="rId7" Type="http://schemas.openxmlformats.org/officeDocument/2006/relationships/image" Target="../media/image20.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32.jpeg"/><Relationship Id="rId5" Type="http://schemas.openxmlformats.org/officeDocument/2006/relationships/image" Target="../media/image31.jpeg"/><Relationship Id="rId4" Type="http://schemas.openxmlformats.org/officeDocument/2006/relationships/image" Target="../media/image30.jpeg"/></Relationships>
</file>

<file path=ppt/slides/_rels/slide9.xml.rels><?xml version="1.0" encoding="UTF-8" standalone="yes"?>
<Relationships xmlns="http://schemas.openxmlformats.org/package/2006/relationships"><Relationship Id="rId8" Type="http://schemas.openxmlformats.org/officeDocument/2006/relationships/image" Target="../media/image39.jpeg"/><Relationship Id="rId3" Type="http://schemas.openxmlformats.org/officeDocument/2006/relationships/image" Target="../media/image35.jpg"/><Relationship Id="rId7" Type="http://schemas.openxmlformats.org/officeDocument/2006/relationships/image" Target="../media/image38.png"/><Relationship Id="rId2" Type="http://schemas.openxmlformats.org/officeDocument/2006/relationships/image" Target="../media/image34.jpg"/><Relationship Id="rId1" Type="http://schemas.openxmlformats.org/officeDocument/2006/relationships/slideLayout" Target="../slideLayouts/slideLayout7.xml"/><Relationship Id="rId6" Type="http://schemas.openxmlformats.org/officeDocument/2006/relationships/image" Target="../media/image37.jpeg"/><Relationship Id="rId5" Type="http://schemas.openxmlformats.org/officeDocument/2006/relationships/image" Target="../media/image36.jpeg"/><Relationship Id="rId10" Type="http://schemas.openxmlformats.org/officeDocument/2006/relationships/image" Target="../media/image20.png"/><Relationship Id="rId4" Type="http://schemas.openxmlformats.org/officeDocument/2006/relationships/image" Target="../media/image28.png"/><Relationship Id="rId9" Type="http://schemas.openxmlformats.org/officeDocument/2006/relationships/image" Target="../media/image40.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58000"/>
          </a:xfrm>
          <a:prstGeom prst="rect">
            <a:avLst/>
          </a:prstGeom>
          <a:ln w="3175">
            <a:noFill/>
          </a:ln>
        </p:spPr>
      </p:pic>
      <p:pic>
        <p:nvPicPr>
          <p:cNvPr id="3" name="На Безымянной Высоте - Военные from backingtracks.co">
            <a:hlinkClick r:id="" action="ppaction://media"/>
            <a:extLst>
              <a:ext uri="{FF2B5EF4-FFF2-40B4-BE49-F238E27FC236}">
                <a16:creationId xmlns:a16="http://schemas.microsoft.com/office/drawing/2014/main" id="{AD8F4B5C-26C2-48DE-A834-1570DB02BDA8}"/>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flipH="1">
            <a:off x="251520" y="5949280"/>
            <a:ext cx="271264" cy="271264"/>
          </a:xfrm>
          <a:prstGeom prst="rect">
            <a:avLst/>
          </a:prstGeom>
        </p:spPr>
      </p:pic>
    </p:spTree>
    <p:extLst>
      <p:ext uri="{BB962C8B-B14F-4D97-AF65-F5344CB8AC3E}">
        <p14:creationId xmlns:p14="http://schemas.microsoft.com/office/powerpoint/2010/main" val="2292577330"/>
      </p:ext>
    </p:extLst>
  </p:cSld>
  <p:clrMapOvr>
    <a:masterClrMapping/>
  </p:clrMapOvr>
  <mc:AlternateContent xmlns:mc="http://schemas.openxmlformats.org/markup-compatibility/2006" xmlns:p14="http://schemas.microsoft.com/office/powerpoint/2010/main">
    <mc:Choice Requires="p14">
      <p:transition spd="slow" p14:dur="2000" advTm="4245"/>
    </mc:Choice>
    <mc:Fallback xmlns="">
      <p:transition spd="slow" advTm="4245"/>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7" repeatCount="indefinite" fill="remove" display="0">
                  <p:stCondLst>
                    <p:cond delay="indefinite"/>
                  </p:stCondLst>
                  <p:endCondLst>
                    <p:cond evt="onStopAudio" delay="0">
                      <p:tgtEl>
                        <p:sldTgt/>
                      </p:tgtEl>
                    </p:cond>
                  </p:endCondLst>
                </p:cTn>
                <p:tgtEl>
                  <p:spTgt spid="3"/>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804248" y="188640"/>
            <a:ext cx="1998222" cy="2664296"/>
          </a:xfrm>
          <a:prstGeom prst="rect">
            <a:avLst/>
          </a:prstGeom>
          <a:ln w="38100">
            <a:solidFill>
              <a:srgbClr val="FF0000"/>
            </a:solidFill>
          </a:ln>
        </p:spPr>
      </p:pic>
      <p:pic>
        <p:nvPicPr>
          <p:cNvPr id="1026" name="Picture 2" descr="https://sun9-21.userapi.com/c858036/v858036844/a35ef/eAbqq1Dcvgk.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3067" t="5697" r="13201" b="34811"/>
          <a:stretch/>
        </p:blipFill>
        <p:spPr bwMode="auto">
          <a:xfrm>
            <a:off x="360577" y="356522"/>
            <a:ext cx="1656184" cy="1970650"/>
          </a:xfrm>
          <a:prstGeom prst="rect">
            <a:avLst/>
          </a:prstGeom>
          <a:noFill/>
          <a:ln w="38100">
            <a:solidFill>
              <a:srgbClr val="00B050"/>
            </a:solidFill>
          </a:ln>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2118369" y="238087"/>
            <a:ext cx="4603696" cy="369332"/>
          </a:xfrm>
          <a:prstGeom prst="rect">
            <a:avLst/>
          </a:prstGeom>
          <a:noFill/>
        </p:spPr>
        <p:txBody>
          <a:bodyPr wrap="none" rtlCol="0">
            <a:spAutoFit/>
          </a:bodyPr>
          <a:lstStyle/>
          <a:p>
            <a:r>
              <a:rPr lang="ru-RU" dirty="0">
                <a:latin typeface="Cambria" panose="02040503050406030204" pitchFamily="18" charset="0"/>
                <a:ea typeface="Cambria" panose="02040503050406030204" pitchFamily="18" charset="0"/>
              </a:rPr>
              <a:t>Прапрадедушка Максимилиана Грищенко</a:t>
            </a:r>
          </a:p>
        </p:txBody>
      </p:sp>
      <p:sp>
        <p:nvSpPr>
          <p:cNvPr id="4" name="TextBox 3"/>
          <p:cNvSpPr txBox="1"/>
          <p:nvPr/>
        </p:nvSpPr>
        <p:spPr>
          <a:xfrm>
            <a:off x="2805323" y="607419"/>
            <a:ext cx="3096344" cy="2031325"/>
          </a:xfrm>
          <a:prstGeom prst="rect">
            <a:avLst/>
          </a:prstGeom>
          <a:noFill/>
        </p:spPr>
        <p:txBody>
          <a:bodyPr wrap="square" rtlCol="0">
            <a:spAutoFit/>
          </a:bodyPr>
          <a:lstStyle/>
          <a:p>
            <a:r>
              <a:rPr lang="ru-RU" sz="1400" dirty="0">
                <a:latin typeface="Cambria" panose="02040503050406030204" pitchFamily="18" charset="0"/>
                <a:ea typeface="Cambria" panose="02040503050406030204" pitchFamily="18" charset="0"/>
              </a:rPr>
              <a:t>Мой прапрадедушка принимал участие по освобождению Украины, был начальником штаба г. Киева.</a:t>
            </a:r>
          </a:p>
          <a:p>
            <a:r>
              <a:rPr lang="ru-RU" sz="1400" dirty="0">
                <a:latin typeface="Cambria" panose="02040503050406030204" pitchFamily="18" charset="0"/>
                <a:ea typeface="Cambria" panose="02040503050406030204" pitchFamily="18" charset="0"/>
              </a:rPr>
              <a:t>Руководил </a:t>
            </a:r>
            <a:r>
              <a:rPr lang="ru-RU" sz="1400" dirty="0" err="1">
                <a:latin typeface="Cambria" panose="02040503050406030204" pitchFamily="18" charset="0"/>
                <a:ea typeface="Cambria" panose="02040503050406030204" pitchFamily="18" charset="0"/>
              </a:rPr>
              <a:t>противоздушной</a:t>
            </a:r>
            <a:r>
              <a:rPr lang="ru-RU" sz="1400" dirty="0">
                <a:latin typeface="Cambria" panose="02040503050406030204" pitchFamily="18" charset="0"/>
                <a:ea typeface="Cambria" panose="02040503050406030204" pitchFamily="18" charset="0"/>
              </a:rPr>
              <a:t> оборотной, разминировал город.</a:t>
            </a:r>
          </a:p>
          <a:p>
            <a:r>
              <a:rPr lang="ru-RU" sz="1400" dirty="0">
                <a:latin typeface="Cambria" panose="02040503050406030204" pitchFamily="18" charset="0"/>
                <a:ea typeface="Cambria" panose="02040503050406030204" pitchFamily="18" charset="0"/>
              </a:rPr>
              <a:t>В мирное время получил звание полковника.</a:t>
            </a:r>
          </a:p>
          <a:p>
            <a:r>
              <a:rPr lang="ru-RU" sz="1400" dirty="0">
                <a:latin typeface="Cambria" panose="02040503050406030204" pitchFamily="18" charset="0"/>
                <a:ea typeface="Cambria" panose="02040503050406030204" pitchFamily="18" charset="0"/>
              </a:rPr>
              <a:t>Наша семья очень гордится дедушкой.</a:t>
            </a:r>
          </a:p>
        </p:txBody>
      </p:sp>
      <p:sp>
        <p:nvSpPr>
          <p:cNvPr id="5" name="TextBox 4"/>
          <p:cNvSpPr txBox="1"/>
          <p:nvPr/>
        </p:nvSpPr>
        <p:spPr>
          <a:xfrm>
            <a:off x="6901718" y="2898785"/>
            <a:ext cx="2067041" cy="1569660"/>
          </a:xfrm>
          <a:prstGeom prst="rect">
            <a:avLst/>
          </a:prstGeom>
          <a:noFill/>
        </p:spPr>
        <p:txBody>
          <a:bodyPr wrap="none" rtlCol="0">
            <a:spAutoFit/>
          </a:bodyPr>
          <a:lstStyle/>
          <a:p>
            <a:r>
              <a:rPr lang="ru-RU" sz="2400" b="1" dirty="0">
                <a:latin typeface="Cambria" panose="02040503050406030204" pitchFamily="18" charset="0"/>
                <a:ea typeface="Cambria" panose="02040503050406030204" pitchFamily="18" charset="0"/>
              </a:rPr>
              <a:t>Буланов </a:t>
            </a:r>
          </a:p>
          <a:p>
            <a:r>
              <a:rPr lang="ru-RU" sz="2400" b="1" dirty="0">
                <a:latin typeface="Cambria" panose="02040503050406030204" pitchFamily="18" charset="0"/>
                <a:ea typeface="Cambria" panose="02040503050406030204" pitchFamily="18" charset="0"/>
              </a:rPr>
              <a:t>Андрей </a:t>
            </a:r>
          </a:p>
          <a:p>
            <a:r>
              <a:rPr lang="ru-RU" sz="2400" b="1" dirty="0">
                <a:latin typeface="Cambria" panose="02040503050406030204" pitchFamily="18" charset="0"/>
                <a:ea typeface="Cambria" panose="02040503050406030204" pitchFamily="18" charset="0"/>
              </a:rPr>
              <a:t>Михайлович</a:t>
            </a:r>
          </a:p>
          <a:p>
            <a:r>
              <a:rPr lang="ru-RU" sz="2400" b="1" dirty="0">
                <a:latin typeface="Cambria" panose="02040503050406030204" pitchFamily="18" charset="0"/>
                <a:ea typeface="Cambria" panose="02040503050406030204" pitchFamily="18" charset="0"/>
              </a:rPr>
              <a:t>        </a:t>
            </a:r>
            <a:r>
              <a:rPr lang="ru-RU" sz="1600" b="1" dirty="0">
                <a:latin typeface="Cambria" panose="02040503050406030204" pitchFamily="18" charset="0"/>
                <a:ea typeface="Cambria" panose="02040503050406030204" pitchFamily="18" charset="0"/>
              </a:rPr>
              <a:t>1902 г.р.</a:t>
            </a:r>
          </a:p>
        </p:txBody>
      </p:sp>
      <p:pic>
        <p:nvPicPr>
          <p:cNvPr id="1028" name="Picture 4" descr="https://cont.ws/uploads/posts2/1108576.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028563" y="4618691"/>
            <a:ext cx="2929897" cy="2044418"/>
          </a:xfrm>
          <a:prstGeom prst="rect">
            <a:avLst/>
          </a:prstGeom>
          <a:noFill/>
          <a:ln w="38100">
            <a:solidFill>
              <a:schemeClr val="accent1"/>
            </a:solidFill>
          </a:ln>
          <a:extLst>
            <a:ext uri="{909E8E84-426E-40DD-AFC4-6F175D3DCCD1}">
              <a14:hiddenFill xmlns:a14="http://schemas.microsoft.com/office/drawing/2010/main">
                <a:solidFill>
                  <a:srgbClr val="FFFFFF"/>
                </a:solidFill>
              </a14:hiddenFill>
            </a:ext>
          </a:extLst>
        </p:spPr>
      </p:pic>
      <p:pic>
        <p:nvPicPr>
          <p:cNvPr id="8" name="Picture 2" descr="Проектная задача &quot;Открытка ветерану&quot;"/>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1624381">
            <a:off x="6732155" y="2159788"/>
            <a:ext cx="2145275" cy="998927"/>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https://im.kommersant.ru/Issues.photo/CorpUA/2013/11/05/KKI_015319_03301_1_t218.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991447" y="3059053"/>
            <a:ext cx="3897441" cy="2443954"/>
          </a:xfrm>
          <a:prstGeom prst="rect">
            <a:avLst/>
          </a:prstGeom>
          <a:noFill/>
          <a:ln w="38100">
            <a:solidFill>
              <a:schemeClr val="accent1"/>
            </a:solidFill>
          </a:ln>
          <a:extLst>
            <a:ext uri="{909E8E84-426E-40DD-AFC4-6F175D3DCCD1}">
              <a14:hiddenFill xmlns:a14="http://schemas.microsoft.com/office/drawing/2010/main">
                <a:solidFill>
                  <a:srgbClr val="FFFFFF"/>
                </a:solidFill>
              </a14:hiddenFill>
            </a:ext>
          </a:extLst>
        </p:spPr>
      </p:pic>
      <p:pic>
        <p:nvPicPr>
          <p:cNvPr id="10" name="Рисунок 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rot="2388843">
            <a:off x="64446" y="5231985"/>
            <a:ext cx="2815266" cy="1700254"/>
          </a:xfrm>
          <a:prstGeom prst="rect">
            <a:avLst/>
          </a:prstGeom>
        </p:spPr>
      </p:pic>
      <p:sp>
        <p:nvSpPr>
          <p:cNvPr id="11" name="TextBox 10"/>
          <p:cNvSpPr txBox="1"/>
          <p:nvPr/>
        </p:nvSpPr>
        <p:spPr>
          <a:xfrm rot="1115387">
            <a:off x="28496" y="6199243"/>
            <a:ext cx="2085405" cy="369332"/>
          </a:xfrm>
          <a:prstGeom prst="rect">
            <a:avLst/>
          </a:prstGeom>
          <a:noFill/>
        </p:spPr>
        <p:txBody>
          <a:bodyPr wrap="square" rtlCol="0">
            <a:spAutoFit/>
          </a:bodyPr>
          <a:lstStyle/>
          <a:p>
            <a:r>
              <a:rPr lang="ru-RU" b="1" dirty="0">
                <a:latin typeface="Cambria" pitchFamily="18" charset="0"/>
                <a:ea typeface="Cambria" pitchFamily="18" charset="0"/>
              </a:rPr>
              <a:t>75 лет Победы!</a:t>
            </a:r>
          </a:p>
        </p:txBody>
      </p:sp>
      <p:pic>
        <p:nvPicPr>
          <p:cNvPr id="1032" name="Picture 8" descr="https://cso-sladkovo.admtyumen.ru/files/upload/CSO/cso_sladkovo/6%20%D0%BD%D0%BE%D1%8F%D0%B1.jp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81678" y="2659312"/>
            <a:ext cx="1456431" cy="2048606"/>
          </a:xfrm>
          <a:prstGeom prst="rect">
            <a:avLst/>
          </a:prstGeom>
          <a:noFill/>
          <a:ln w="38100">
            <a:solidFill>
              <a:schemeClr val="accent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68587266"/>
      </p:ext>
    </p:extLst>
  </p:cSld>
  <p:clrMapOvr>
    <a:masterClrMapping/>
  </p:clrMapOvr>
  <mc:AlternateContent xmlns:mc="http://schemas.openxmlformats.org/markup-compatibility/2006" xmlns:p14="http://schemas.microsoft.com/office/powerpoint/2010/main">
    <mc:Choice Requires="p14">
      <p:transition spd="slow" p14:dur="2000" advTm="6015"/>
    </mc:Choice>
    <mc:Fallback xmlns="">
      <p:transition spd="slow" advTm="6015"/>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623138" y="269222"/>
            <a:ext cx="2304256" cy="3072341"/>
          </a:xfrm>
          <a:prstGeom prst="rect">
            <a:avLst/>
          </a:prstGeom>
          <a:ln w="57150">
            <a:solidFill>
              <a:srgbClr val="FF0000"/>
            </a:solidFill>
          </a:ln>
        </p:spPr>
      </p:pic>
      <p:pic>
        <p:nvPicPr>
          <p:cNvPr id="3" name="Рисунок 2"/>
          <p:cNvPicPr>
            <a:picLocks noChangeAspect="1"/>
          </p:cNvPicPr>
          <p:nvPr/>
        </p:nvPicPr>
        <p:blipFill rotWithShape="1">
          <a:blip r:embed="rId3" cstate="print">
            <a:extLst>
              <a:ext uri="{28A0092B-C50C-407E-A947-70E740481C1C}">
                <a14:useLocalDpi xmlns:a14="http://schemas.microsoft.com/office/drawing/2010/main" val="0"/>
              </a:ext>
            </a:extLst>
          </a:blip>
          <a:srcRect l="18283" t="12065" r="28990"/>
          <a:stretch/>
        </p:blipFill>
        <p:spPr>
          <a:xfrm>
            <a:off x="210574" y="107478"/>
            <a:ext cx="2205152" cy="2068650"/>
          </a:xfrm>
          <a:prstGeom prst="rect">
            <a:avLst/>
          </a:prstGeom>
          <a:ln w="57150">
            <a:solidFill>
              <a:srgbClr val="00B050"/>
            </a:solidFill>
          </a:ln>
        </p:spPr>
      </p:pic>
      <p:sp>
        <p:nvSpPr>
          <p:cNvPr id="4" name="TextBox 3"/>
          <p:cNvSpPr txBox="1"/>
          <p:nvPr/>
        </p:nvSpPr>
        <p:spPr>
          <a:xfrm>
            <a:off x="2866664" y="107478"/>
            <a:ext cx="3888432" cy="1785104"/>
          </a:xfrm>
          <a:prstGeom prst="rect">
            <a:avLst/>
          </a:prstGeom>
          <a:noFill/>
        </p:spPr>
        <p:txBody>
          <a:bodyPr wrap="square" rtlCol="0">
            <a:spAutoFit/>
          </a:bodyPr>
          <a:lstStyle/>
          <a:p>
            <a:r>
              <a:rPr lang="ru-RU" sz="1600" dirty="0">
                <a:latin typeface="Cambria" panose="02040503050406030204" pitchFamily="18" charset="0"/>
                <a:ea typeface="Cambria" panose="02040503050406030204" pitchFamily="18" charset="0"/>
              </a:rPr>
              <a:t>С каждым годом ветеранов на День Победы приходит все меньше. Но память о великих подвигах наших дедов и прадедов мы должны сохранить на века.</a:t>
            </a:r>
            <a:r>
              <a:rPr lang="ru-RU" sz="1400" dirty="0">
                <a:latin typeface="Cambria" panose="02040503050406030204" pitchFamily="18" charset="0"/>
                <a:ea typeface="Cambria" panose="02040503050406030204" pitchFamily="18" charset="0"/>
              </a:rPr>
              <a:t> </a:t>
            </a:r>
          </a:p>
          <a:p>
            <a:endParaRPr lang="ru-RU" sz="1400" dirty="0">
              <a:latin typeface="Cambria" panose="02040503050406030204" pitchFamily="18" charset="0"/>
              <a:ea typeface="Cambria" panose="02040503050406030204" pitchFamily="18" charset="0"/>
            </a:endParaRPr>
          </a:p>
          <a:p>
            <a:endParaRPr lang="ru-RU" sz="1600" dirty="0">
              <a:latin typeface="Cambria" panose="02040503050406030204" pitchFamily="18" charset="0"/>
              <a:ea typeface="Cambria" panose="02040503050406030204" pitchFamily="18" charset="0"/>
            </a:endParaRPr>
          </a:p>
        </p:txBody>
      </p:sp>
      <p:pic>
        <p:nvPicPr>
          <p:cNvPr id="10" name="Picture 2" descr="Проектная задача &quot;Открытка ветерану&quot;"/>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21149701">
            <a:off x="6749340" y="2817866"/>
            <a:ext cx="2296642" cy="1069410"/>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4" descr="http://azan-syzran.ru/wp-content/uploads/2018/04/543B2FA0-BE22-41E2-8539-6A2095F67B2A.jpe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364088" y="4056414"/>
            <a:ext cx="3135463" cy="2652188"/>
          </a:xfrm>
          <a:prstGeom prst="rect">
            <a:avLst/>
          </a:prstGeom>
          <a:noFill/>
          <a:ln w="38100">
            <a:solidFill>
              <a:schemeClr val="accent1"/>
            </a:solidFill>
          </a:ln>
          <a:extLst>
            <a:ext uri="{909E8E84-426E-40DD-AFC4-6F175D3DCCD1}">
              <a14:hiddenFill xmlns:a14="http://schemas.microsoft.com/office/drawing/2010/main">
                <a:solidFill>
                  <a:srgbClr val="FFFFFF"/>
                </a:solidFill>
              </a14:hiddenFill>
            </a:ext>
          </a:extLst>
        </p:spPr>
      </p:pic>
      <p:pic>
        <p:nvPicPr>
          <p:cNvPr id="3078" name="Picture 6" descr="https://zags.kzn.ru/upload/iblock/eb3/MMB_7140.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841222" y="1620890"/>
            <a:ext cx="3290423" cy="2193067"/>
          </a:xfrm>
          <a:prstGeom prst="rect">
            <a:avLst/>
          </a:prstGeom>
          <a:noFill/>
          <a:ln w="38100">
            <a:solidFill>
              <a:schemeClr val="accent1"/>
            </a:solidFill>
          </a:ln>
          <a:extLst>
            <a:ext uri="{909E8E84-426E-40DD-AFC4-6F175D3DCCD1}">
              <a14:hiddenFill xmlns:a14="http://schemas.microsoft.com/office/drawing/2010/main">
                <a:solidFill>
                  <a:srgbClr val="FFFFFF"/>
                </a:solidFill>
              </a14:hiddenFill>
            </a:ext>
          </a:extLst>
        </p:spPr>
      </p:pic>
      <p:pic>
        <p:nvPicPr>
          <p:cNvPr id="3080" name="Picture 8" descr="http://tatcenter.ru/content/uploads/2018/05/Bessmertnyj-polk-2.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043608" y="4118778"/>
            <a:ext cx="3860703" cy="2573800"/>
          </a:xfrm>
          <a:prstGeom prst="rect">
            <a:avLst/>
          </a:prstGeom>
          <a:noFill/>
          <a:ln w="38100">
            <a:solidFill>
              <a:schemeClr val="accent1"/>
            </a:solidFill>
          </a:ln>
          <a:extLst>
            <a:ext uri="{909E8E84-426E-40DD-AFC4-6F175D3DCCD1}">
              <a14:hiddenFill xmlns:a14="http://schemas.microsoft.com/office/drawing/2010/main">
                <a:solidFill>
                  <a:srgbClr val="FFFFFF"/>
                </a:solidFill>
              </a14:hiddenFill>
            </a:ext>
          </a:extLst>
        </p:spPr>
      </p:pic>
      <p:pic>
        <p:nvPicPr>
          <p:cNvPr id="3084" name="Picture 12" descr="75-летие Великой Победы Средняя общеобразовательная школа №"/>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rot="21125199">
            <a:off x="295871" y="3602253"/>
            <a:ext cx="1415714" cy="908324"/>
          </a:xfrm>
          <a:prstGeom prst="rect">
            <a:avLst/>
          </a:prstGeom>
          <a:noFill/>
          <a:ln w="38100">
            <a:solidFill>
              <a:schemeClr val="accent1"/>
            </a:solidFill>
          </a:ln>
          <a:extLst>
            <a:ext uri="{909E8E84-426E-40DD-AFC4-6F175D3DCCD1}">
              <a14:hiddenFill xmlns:a14="http://schemas.microsoft.com/office/drawing/2010/main">
                <a:solidFill>
                  <a:srgbClr val="FFFFFF"/>
                </a:solidFill>
              </a14:hiddenFill>
            </a:ext>
          </a:extLst>
        </p:spPr>
      </p:pic>
      <p:sp>
        <p:nvSpPr>
          <p:cNvPr id="5" name="Прямоугольник 4"/>
          <p:cNvSpPr/>
          <p:nvPr/>
        </p:nvSpPr>
        <p:spPr>
          <a:xfrm>
            <a:off x="169426" y="2319574"/>
            <a:ext cx="2426049" cy="923330"/>
          </a:xfrm>
          <a:prstGeom prst="rect">
            <a:avLst/>
          </a:prstGeom>
        </p:spPr>
        <p:txBody>
          <a:bodyPr wrap="square">
            <a:spAutoFit/>
          </a:bodyPr>
          <a:lstStyle/>
          <a:p>
            <a:r>
              <a:rPr lang="ru-RU" b="1" dirty="0">
                <a:latin typeface="Cambria" panose="02040503050406030204" pitchFamily="18" charset="0"/>
                <a:ea typeface="Cambria" panose="02040503050406030204" pitchFamily="18" charset="0"/>
              </a:rPr>
              <a:t>Карим Хакимов  </a:t>
            </a:r>
          </a:p>
          <a:p>
            <a:r>
              <a:rPr lang="ru-RU" dirty="0">
                <a:latin typeface="Cambria" panose="02040503050406030204" pitchFamily="18" charset="0"/>
                <a:ea typeface="Cambria" panose="02040503050406030204" pitchFamily="18" charset="0"/>
              </a:rPr>
              <a:t>с участником войны</a:t>
            </a:r>
            <a:endParaRPr lang="ru-RU" sz="2000" dirty="0">
              <a:latin typeface="Cambria" panose="02040503050406030204" pitchFamily="18" charset="0"/>
              <a:ea typeface="Cambria" panose="02040503050406030204" pitchFamily="18" charset="0"/>
            </a:endParaRPr>
          </a:p>
          <a:p>
            <a:r>
              <a:rPr lang="ru-RU" dirty="0">
                <a:latin typeface="Cambria" panose="02040503050406030204" pitchFamily="18" charset="0"/>
                <a:ea typeface="Cambria" panose="02040503050406030204" pitchFamily="18" charset="0"/>
              </a:rPr>
              <a:t>во время парада.</a:t>
            </a:r>
          </a:p>
        </p:txBody>
      </p:sp>
    </p:spTree>
    <p:extLst>
      <p:ext uri="{BB962C8B-B14F-4D97-AF65-F5344CB8AC3E}">
        <p14:creationId xmlns:p14="http://schemas.microsoft.com/office/powerpoint/2010/main" val="4069295459"/>
      </p:ext>
    </p:extLst>
  </p:cSld>
  <p:clrMapOvr>
    <a:masterClrMapping/>
  </p:clrMapOvr>
  <mc:AlternateContent xmlns:mc="http://schemas.openxmlformats.org/markup-compatibility/2006" xmlns:p14="http://schemas.microsoft.com/office/powerpoint/2010/main">
    <mc:Choice Requires="p14">
      <p:transition spd="slow" p14:dur="2000" advTm="5904"/>
    </mc:Choice>
    <mc:Fallback xmlns="">
      <p:transition spd="slow" advTm="5904"/>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95924" y="31883"/>
            <a:ext cx="6336704" cy="923330"/>
          </a:xfrm>
          <a:prstGeom prst="rect">
            <a:avLst/>
          </a:prstGeom>
          <a:noFill/>
        </p:spPr>
        <p:txBody>
          <a:bodyPr wrap="square" rtlCol="0">
            <a:spAutoFit/>
          </a:bodyPr>
          <a:lstStyle/>
          <a:p>
            <a:r>
              <a:rPr lang="ru-RU" dirty="0">
                <a:latin typeface="Cambria" panose="02040503050406030204" pitchFamily="18" charset="0"/>
                <a:ea typeface="Cambria" panose="02040503050406030204" pitchFamily="18" charset="0"/>
              </a:rPr>
              <a:t>За годы войны в СССР было мобилизовано 29 574,9 тысяч человек. В боях на всех фронтах войны участвовало около 700 тысяч уроженцев Татарстана.</a:t>
            </a:r>
          </a:p>
        </p:txBody>
      </p:sp>
      <p:pic>
        <p:nvPicPr>
          <p:cNvPr id="3" name="Рисунок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5400000">
            <a:off x="6374243" y="691225"/>
            <a:ext cx="2995007" cy="1987718"/>
          </a:xfrm>
          <a:prstGeom prst="rect">
            <a:avLst/>
          </a:prstGeom>
          <a:ln w="38100">
            <a:solidFill>
              <a:srgbClr val="FF0000"/>
            </a:solidFill>
          </a:ln>
        </p:spPr>
      </p:pic>
      <p:pic>
        <p:nvPicPr>
          <p:cNvPr id="9" name="Рисунок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5400000">
            <a:off x="3649851" y="1059269"/>
            <a:ext cx="2723817" cy="2042863"/>
          </a:xfrm>
          <a:prstGeom prst="rect">
            <a:avLst/>
          </a:prstGeom>
          <a:ln w="38100">
            <a:solidFill>
              <a:schemeClr val="accent1"/>
            </a:solidFill>
          </a:ln>
        </p:spPr>
      </p:pic>
      <p:pic>
        <p:nvPicPr>
          <p:cNvPr id="8" name="Рисунок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5400000">
            <a:off x="4358024" y="1592024"/>
            <a:ext cx="2625101" cy="1968826"/>
          </a:xfrm>
          <a:prstGeom prst="rect">
            <a:avLst/>
          </a:prstGeom>
          <a:ln w="38100">
            <a:solidFill>
              <a:schemeClr val="accent1"/>
            </a:solidFill>
          </a:ln>
        </p:spPr>
      </p:pic>
      <p:pic>
        <p:nvPicPr>
          <p:cNvPr id="10" name="Рисунок 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5400000">
            <a:off x="3523706" y="2814443"/>
            <a:ext cx="2556456" cy="1917342"/>
          </a:xfrm>
          <a:prstGeom prst="rect">
            <a:avLst/>
          </a:prstGeom>
          <a:ln w="38100">
            <a:solidFill>
              <a:schemeClr val="accent1"/>
            </a:solidFill>
          </a:ln>
        </p:spPr>
      </p:pic>
      <p:sp>
        <p:nvSpPr>
          <p:cNvPr id="11" name="TextBox 10"/>
          <p:cNvSpPr txBox="1"/>
          <p:nvPr/>
        </p:nvSpPr>
        <p:spPr>
          <a:xfrm>
            <a:off x="314792" y="1103603"/>
            <a:ext cx="3582538" cy="3916457"/>
          </a:xfrm>
          <a:prstGeom prst="rect">
            <a:avLst/>
          </a:prstGeom>
          <a:noFill/>
        </p:spPr>
        <p:txBody>
          <a:bodyPr wrap="square" rtlCol="0">
            <a:spAutoFit/>
          </a:bodyPr>
          <a:lstStyle/>
          <a:p>
            <a:r>
              <a:rPr lang="ru-RU" sz="1400" dirty="0">
                <a:latin typeface="Cambria" panose="02040503050406030204" pitchFamily="18" charset="0"/>
                <a:ea typeface="Cambria" panose="02040503050406030204" pitchFamily="18" charset="0"/>
              </a:rPr>
              <a:t>В 1941году </a:t>
            </a:r>
            <a:r>
              <a:rPr lang="ru-RU" sz="1400" b="1" dirty="0" err="1">
                <a:latin typeface="Cambria" panose="02040503050406030204" pitchFamily="18" charset="0"/>
                <a:ea typeface="Cambria" panose="02040503050406030204" pitchFamily="18" charset="0"/>
              </a:rPr>
              <a:t>Камалиеву</a:t>
            </a:r>
            <a:r>
              <a:rPr lang="ru-RU" sz="1400" b="1" dirty="0">
                <a:latin typeface="Cambria" panose="02040503050406030204" pitchFamily="18" charset="0"/>
                <a:ea typeface="Cambria" panose="02040503050406030204" pitchFamily="18" charset="0"/>
              </a:rPr>
              <a:t> </a:t>
            </a:r>
            <a:r>
              <a:rPr lang="ru-RU" sz="1400" b="1" dirty="0" err="1">
                <a:latin typeface="Cambria" panose="02040503050406030204" pitchFamily="18" charset="0"/>
                <a:ea typeface="Cambria" panose="02040503050406030204" pitchFamily="18" charset="0"/>
              </a:rPr>
              <a:t>Нури</a:t>
            </a:r>
            <a:r>
              <a:rPr lang="ru-RU" sz="1400" b="1" dirty="0">
                <a:latin typeface="Cambria" panose="02040503050406030204" pitchFamily="18" charset="0"/>
                <a:ea typeface="Cambria" panose="02040503050406030204" pitchFamily="18" charset="0"/>
              </a:rPr>
              <a:t> </a:t>
            </a:r>
            <a:r>
              <a:rPr lang="ru-RU" sz="1400" b="1" dirty="0" err="1">
                <a:latin typeface="Cambria" panose="02040503050406030204" pitchFamily="18" charset="0"/>
                <a:ea typeface="Cambria" panose="02040503050406030204" pitchFamily="18" charset="0"/>
              </a:rPr>
              <a:t>Камалетдиновичу</a:t>
            </a:r>
            <a:r>
              <a:rPr lang="ru-RU" sz="1400" dirty="0">
                <a:latin typeface="Cambria" panose="02040503050406030204" pitchFamily="18" charset="0"/>
                <a:ea typeface="Cambria" panose="02040503050406030204" pitchFamily="18" charset="0"/>
              </a:rPr>
              <a:t> было 18 лет. Он был связистом. Его задача-давать постоянную связь с командным пунктом начальника штаба. Во время боев делать это было тяжело и не просто: линию постоянно перебивало осколками мин и снарядов, рвали самоходки и танки-исправляли ее под прицельным огнем снайперов противника. Всю войну он прошел от начала до конца. Был дважды ранен. Дошел до Берлина, расписался на стенах Рейхстага. За мужество и стойкость его наградили  орденами Отечественной войны, медаль «За взятие Берлина», «освобождение Варшавы» и многие другие.</a:t>
            </a:r>
          </a:p>
          <a:p>
            <a:endParaRPr lang="ru-RU" sz="1050" dirty="0">
              <a:latin typeface="Cambria" panose="02040503050406030204" pitchFamily="18" charset="0"/>
              <a:ea typeface="Cambria" panose="02040503050406030204" pitchFamily="18" charset="0"/>
            </a:endParaRPr>
          </a:p>
        </p:txBody>
      </p:sp>
      <p:pic>
        <p:nvPicPr>
          <p:cNvPr id="2050" name="Picture 2" descr="Медаль &quot;За освобождение Варшавы&quot;"/>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r="49961"/>
          <a:stretch/>
        </p:blipFill>
        <p:spPr bwMode="auto">
          <a:xfrm>
            <a:off x="7895462" y="4399142"/>
            <a:ext cx="1172616" cy="2176501"/>
          </a:xfrm>
          <a:prstGeom prst="rect">
            <a:avLst/>
          </a:prstGeom>
          <a:noFill/>
          <a:ln w="38100">
            <a:solidFill>
              <a:schemeClr val="accent1"/>
            </a:solidFill>
          </a:ln>
          <a:extLst>
            <a:ext uri="{909E8E84-426E-40DD-AFC4-6F175D3DCCD1}">
              <a14:hiddenFill xmlns:a14="http://schemas.microsoft.com/office/drawing/2010/main">
                <a:solidFill>
                  <a:srgbClr val="FFFFFF"/>
                </a:solidFill>
              </a14:hiddenFill>
            </a:ext>
          </a:extLst>
        </p:spPr>
      </p:pic>
      <p:pic>
        <p:nvPicPr>
          <p:cNvPr id="2052" name="Picture 4" descr="Medal for Merit in Combat.jp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658188" y="3780971"/>
            <a:ext cx="1014105" cy="1879475"/>
          </a:xfrm>
          <a:prstGeom prst="rect">
            <a:avLst/>
          </a:prstGeom>
          <a:noFill/>
          <a:ln w="38100">
            <a:solidFill>
              <a:schemeClr val="accent1"/>
            </a:solidFill>
          </a:ln>
          <a:extLst>
            <a:ext uri="{909E8E84-426E-40DD-AFC4-6F175D3DCCD1}">
              <a14:hiddenFill xmlns:a14="http://schemas.microsoft.com/office/drawing/2010/main">
                <a:solidFill>
                  <a:srgbClr val="FFFFFF"/>
                </a:solidFill>
              </a14:hiddenFill>
            </a:ext>
          </a:extLst>
        </p:spPr>
      </p:pic>
      <p:pic>
        <p:nvPicPr>
          <p:cNvPr id="2054" name="Picture 6" descr="WW2 Victory USSR OBVERSE.jp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931264" y="4488206"/>
            <a:ext cx="1158486" cy="2162508"/>
          </a:xfrm>
          <a:prstGeom prst="rect">
            <a:avLst/>
          </a:prstGeom>
          <a:noFill/>
          <a:ln w="38100">
            <a:solidFill>
              <a:schemeClr val="accent1"/>
            </a:solidFill>
          </a:ln>
          <a:extLst>
            <a:ext uri="{909E8E84-426E-40DD-AFC4-6F175D3DCCD1}">
              <a14:hiddenFill xmlns:a14="http://schemas.microsoft.com/office/drawing/2010/main">
                <a:solidFill>
                  <a:srgbClr val="FFFFFF"/>
                </a:solidFill>
              </a14:hiddenFill>
            </a:ext>
          </a:extLst>
        </p:spPr>
      </p:pic>
      <p:pic>
        <p:nvPicPr>
          <p:cNvPr id="2056" name="Picture 8" descr="Medal for Valor USSR.jpg"/>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186481" y="4908785"/>
            <a:ext cx="939397" cy="1841219"/>
          </a:xfrm>
          <a:prstGeom prst="rect">
            <a:avLst/>
          </a:prstGeom>
          <a:noFill/>
          <a:ln w="38100">
            <a:solidFill>
              <a:schemeClr val="accent1"/>
            </a:solidFill>
          </a:ln>
          <a:extLst>
            <a:ext uri="{909E8E84-426E-40DD-AFC4-6F175D3DCCD1}">
              <a14:hiddenFill xmlns:a14="http://schemas.microsoft.com/office/drawing/2010/main">
                <a:solidFill>
                  <a:srgbClr val="FFFFFF"/>
                </a:solidFill>
              </a14:hiddenFill>
            </a:ext>
          </a:extLst>
        </p:spPr>
      </p:pic>
      <p:pic>
        <p:nvPicPr>
          <p:cNvPr id="18" name="Picture 14" descr="Capture of Berlin OBVERSE.jpg"/>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513857" y="3899840"/>
            <a:ext cx="1106756" cy="2080703"/>
          </a:xfrm>
          <a:prstGeom prst="rect">
            <a:avLst/>
          </a:prstGeom>
          <a:noFill/>
          <a:ln w="38100">
            <a:solidFill>
              <a:schemeClr val="accent1"/>
            </a:solidFill>
          </a:ln>
          <a:extLst>
            <a:ext uri="{909E8E84-426E-40DD-AFC4-6F175D3DCCD1}">
              <a14:hiddenFill xmlns:a14="http://schemas.microsoft.com/office/drawing/2010/main">
                <a:solidFill>
                  <a:srgbClr val="FFFFFF"/>
                </a:solidFill>
              </a14:hiddenFill>
            </a:ext>
          </a:extLst>
        </p:spPr>
      </p:pic>
      <p:pic>
        <p:nvPicPr>
          <p:cNvPr id="19" name="Picture 2" descr="Проектная задача &quot;Открытка ветерану&quot;"/>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rot="271463">
            <a:off x="6509964" y="2921862"/>
            <a:ext cx="2258963" cy="1041495"/>
          </a:xfrm>
          <a:prstGeom prst="rect">
            <a:avLst/>
          </a:prstGeom>
          <a:noFill/>
          <a:extLst>
            <a:ext uri="{909E8E84-426E-40DD-AFC4-6F175D3DCCD1}">
              <a14:hiddenFill xmlns:a14="http://schemas.microsoft.com/office/drawing/2010/main">
                <a:solidFill>
                  <a:srgbClr val="FFFFFF"/>
                </a:solidFill>
              </a14:hiddenFill>
            </a:ext>
          </a:extLst>
        </p:spPr>
      </p:pic>
      <p:pic>
        <p:nvPicPr>
          <p:cNvPr id="5" name="Рисунок 4">
            <a:extLst>
              <a:ext uri="{FF2B5EF4-FFF2-40B4-BE49-F238E27FC236}">
                <a16:creationId xmlns:a16="http://schemas.microsoft.com/office/drawing/2014/main" id="{F4424301-E629-4299-BF8C-3DF66C205827}"/>
              </a:ext>
            </a:extLst>
          </p:cNvPr>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344321" y="5168451"/>
            <a:ext cx="4980403" cy="1482263"/>
          </a:xfrm>
          <a:prstGeom prst="rect">
            <a:avLst/>
          </a:prstGeom>
          <a:ln w="38100">
            <a:solidFill>
              <a:schemeClr val="accent1"/>
            </a:solidFill>
          </a:ln>
        </p:spPr>
      </p:pic>
    </p:spTree>
    <p:extLst>
      <p:ext uri="{BB962C8B-B14F-4D97-AF65-F5344CB8AC3E}">
        <p14:creationId xmlns:p14="http://schemas.microsoft.com/office/powerpoint/2010/main" val="3091965608"/>
      </p:ext>
    </p:extLst>
  </p:cSld>
  <p:clrMapOvr>
    <a:masterClrMapping/>
  </p:clrMapOvr>
  <mc:AlternateContent xmlns:mc="http://schemas.openxmlformats.org/markup-compatibility/2006" xmlns:p14="http://schemas.microsoft.com/office/powerpoint/2010/main">
    <mc:Choice Requires="p14">
      <p:transition spd="slow" p14:dur="2000" advTm="6167"/>
    </mc:Choice>
    <mc:Fallback xmlns="">
      <p:transition spd="slow" advTm="6167"/>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07504" y="564937"/>
            <a:ext cx="4572000" cy="2554545"/>
          </a:xfrm>
          <a:prstGeom prst="rect">
            <a:avLst/>
          </a:prstGeom>
        </p:spPr>
        <p:txBody>
          <a:bodyPr>
            <a:spAutoFit/>
          </a:bodyPr>
          <a:lstStyle/>
          <a:p>
            <a:r>
              <a:rPr lang="ru-RU" sz="1600" dirty="0">
                <a:latin typeface="Cambria" panose="02040503050406030204" pitchFamily="18" charset="0"/>
                <a:ea typeface="Cambria" panose="02040503050406030204" pitchFamily="18" charset="0"/>
              </a:rPr>
              <a:t>В военные годы наши земляки проявили себя смелыми и бесстрашными бойцами. </a:t>
            </a:r>
          </a:p>
          <a:p>
            <a:r>
              <a:rPr lang="ru-RU" sz="1600" dirty="0">
                <a:latin typeface="Cambria" panose="02040503050406030204" pitchFamily="18" charset="0"/>
                <a:ea typeface="Cambria" panose="02040503050406030204" pitchFamily="18" charset="0"/>
              </a:rPr>
              <a:t>Оценивая подвиги воинов республики в дни войны, Маршал Советского Союза Р.Я. Малиновский писал: «Я, как старый солдат, много видел на фронте бойцов и командиров-татар и всегда восхищался их непреклонным упорством, железной волей в бою. Этот народ снискал к себе уважение за выдающееся мужество…»</a:t>
            </a:r>
          </a:p>
        </p:txBody>
      </p:sp>
      <p:pic>
        <p:nvPicPr>
          <p:cNvPr id="6" name="Рисунок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823520" y="386951"/>
            <a:ext cx="4202360" cy="2664296"/>
          </a:xfrm>
          <a:prstGeom prst="rect">
            <a:avLst/>
          </a:prstGeom>
          <a:ln w="38100">
            <a:solidFill>
              <a:schemeClr val="accent1"/>
            </a:solidFill>
          </a:ln>
        </p:spPr>
      </p:pic>
      <p:pic>
        <p:nvPicPr>
          <p:cNvPr id="4098" name="Picture 2" descr="https://avatars.mds.yandex.net/get-pdb/921693/c2e8c253-90df-49eb-896d-9c2ebc9ced70/s120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0242" y="3645024"/>
            <a:ext cx="4248472" cy="2833731"/>
          </a:xfrm>
          <a:prstGeom prst="rect">
            <a:avLst/>
          </a:prstGeom>
          <a:noFill/>
          <a:ln w="38100">
            <a:solidFill>
              <a:schemeClr val="accent1"/>
            </a:solidFill>
          </a:ln>
          <a:extLst>
            <a:ext uri="{909E8E84-426E-40DD-AFC4-6F175D3DCCD1}">
              <a14:hiddenFill xmlns:a14="http://schemas.microsoft.com/office/drawing/2010/main">
                <a:solidFill>
                  <a:srgbClr val="FFFFFF"/>
                </a:solidFill>
              </a14:hiddenFill>
            </a:ext>
          </a:extLst>
        </p:spPr>
      </p:pic>
      <p:pic>
        <p:nvPicPr>
          <p:cNvPr id="8" name="Picture 2" descr="День Победы!"/>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96136" y="3501008"/>
            <a:ext cx="2513429" cy="261199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03696248"/>
      </p:ext>
    </p:extLst>
  </p:cSld>
  <p:clrMapOvr>
    <a:masterClrMapping/>
  </p:clrMapOvr>
  <mc:AlternateContent xmlns:mc="http://schemas.openxmlformats.org/markup-compatibility/2006" xmlns:p14="http://schemas.microsoft.com/office/powerpoint/2010/main">
    <mc:Choice Requires="p14">
      <p:transition spd="slow" p14:dur="2000" advTm="5984"/>
    </mc:Choice>
    <mc:Fallback xmlns="">
      <p:transition spd="slow" advTm="5984"/>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5536" y="294679"/>
            <a:ext cx="8458381" cy="5798617"/>
          </a:xfrm>
          <a:prstGeom prst="rect">
            <a:avLst/>
          </a:prstGeom>
        </p:spPr>
      </p:pic>
    </p:spTree>
    <p:extLst>
      <p:ext uri="{BB962C8B-B14F-4D97-AF65-F5344CB8AC3E}">
        <p14:creationId xmlns:p14="http://schemas.microsoft.com/office/powerpoint/2010/main" val="3665749304"/>
      </p:ext>
    </p:extLst>
  </p:cSld>
  <p:clrMapOvr>
    <a:masterClrMapping/>
  </p:clrMapOvr>
  <mc:AlternateContent xmlns:mc="http://schemas.openxmlformats.org/markup-compatibility/2006" xmlns:p14="http://schemas.microsoft.com/office/powerpoint/2010/main">
    <mc:Choice Requires="p14">
      <p:transition spd="slow" p14:dur="2000" advTm="3543"/>
    </mc:Choice>
    <mc:Fallback xmlns="">
      <p:transition spd="slow" advTm="3543"/>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611560" y="577866"/>
            <a:ext cx="3745715" cy="2339102"/>
          </a:xfrm>
          <a:prstGeom prst="rect">
            <a:avLst/>
          </a:prstGeom>
        </p:spPr>
        <p:txBody>
          <a:bodyPr wrap="square">
            <a:spAutoFit/>
          </a:bodyPr>
          <a:lstStyle/>
          <a:p>
            <a:r>
              <a:rPr lang="ru-RU" sz="1600" dirty="0">
                <a:latin typeface="Cambria" panose="02040503050406030204" pitchFamily="18" charset="0"/>
                <a:ea typeface="Cambria" panose="02040503050406030204" pitchFamily="18" charset="0"/>
              </a:rPr>
              <a:t>Почти три тысячи километров пришлось прошагать им от Волги до Берлина. Всех их - рядовых и командиров, танкистов и пехотинцев, летчиков и моряков, артиллеристов и военных врачей - объединяло одно стремление: отстоять независимость Родины, уничтожить ненавистный фашизм.</a:t>
            </a:r>
          </a:p>
        </p:txBody>
      </p:sp>
      <p:pic>
        <p:nvPicPr>
          <p:cNvPr id="6" name="Рисунок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716016" y="543992"/>
            <a:ext cx="4126309" cy="2808312"/>
          </a:xfrm>
          <a:prstGeom prst="rect">
            <a:avLst/>
          </a:prstGeom>
          <a:ln w="38100">
            <a:solidFill>
              <a:schemeClr val="accent1"/>
            </a:solidFill>
          </a:ln>
        </p:spPr>
      </p:pic>
      <p:pic>
        <p:nvPicPr>
          <p:cNvPr id="8" name="Рисунок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27584" y="3573016"/>
            <a:ext cx="4461898" cy="2971693"/>
          </a:xfrm>
          <a:prstGeom prst="rect">
            <a:avLst/>
          </a:prstGeom>
          <a:ln w="38100">
            <a:solidFill>
              <a:schemeClr val="accent1"/>
            </a:solidFill>
          </a:ln>
        </p:spPr>
      </p:pic>
      <p:pic>
        <p:nvPicPr>
          <p:cNvPr id="7" name="Picture 2" descr="День Победы!"/>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12160" y="3755891"/>
            <a:ext cx="2513429" cy="261199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97596690"/>
      </p:ext>
    </p:extLst>
  </p:cSld>
  <p:clrMapOvr>
    <a:masterClrMapping/>
  </p:clrMapOvr>
  <mc:AlternateContent xmlns:mc="http://schemas.openxmlformats.org/markup-compatibility/2006" xmlns:p14="http://schemas.microsoft.com/office/powerpoint/2010/main">
    <mc:Choice Requires="p14">
      <p:transition spd="slow" p14:dur="2000" advTm="6223"/>
    </mc:Choice>
    <mc:Fallback xmlns="">
      <p:transition spd="slow" advTm="6223"/>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23528" y="380318"/>
            <a:ext cx="4752528" cy="2062103"/>
          </a:xfrm>
          <a:prstGeom prst="rect">
            <a:avLst/>
          </a:prstGeom>
          <a:noFill/>
        </p:spPr>
        <p:txBody>
          <a:bodyPr wrap="square" rtlCol="0">
            <a:spAutoFit/>
          </a:bodyPr>
          <a:lstStyle/>
          <a:p>
            <a:pPr algn="just"/>
            <a:r>
              <a:rPr lang="ru-RU" sz="1600" dirty="0">
                <a:latin typeface="Cambria" panose="02040503050406030204" pitchFamily="18" charset="0"/>
                <a:ea typeface="Cambria" panose="02040503050406030204" pitchFamily="18" charset="0"/>
              </a:rPr>
              <a:t>Свыше 225 - отмечены высшим воинским отличием - званием Героя Советского Союза.</a:t>
            </a:r>
            <a:br>
              <a:rPr lang="ru-RU" sz="1600" dirty="0">
                <a:latin typeface="Cambria" panose="02040503050406030204" pitchFamily="18" charset="0"/>
                <a:ea typeface="Cambria" panose="02040503050406030204" pitchFamily="18" charset="0"/>
              </a:rPr>
            </a:br>
            <a:r>
              <a:rPr lang="ru-RU" sz="1600" dirty="0">
                <a:latin typeface="Cambria" panose="02040503050406030204" pitchFamily="18" charset="0"/>
                <a:ea typeface="Cambria" panose="02040503050406030204" pitchFamily="18" charset="0"/>
              </a:rPr>
              <a:t>48 фронтовиков стали полными кавалерами ордена Славы.</a:t>
            </a:r>
          </a:p>
          <a:p>
            <a:pPr algn="just"/>
            <a:r>
              <a:rPr lang="ru-RU" sz="1600" dirty="0">
                <a:latin typeface="Cambria" panose="02040503050406030204" pitchFamily="18" charset="0"/>
                <a:ea typeface="Cambria" panose="02040503050406030204" pitchFamily="18" charset="0"/>
              </a:rPr>
              <a:t>13 - повторили подвиг Александра Матросова и </a:t>
            </a:r>
            <a:r>
              <a:rPr lang="ru-RU" sz="1600" dirty="0" err="1">
                <a:latin typeface="Cambria" panose="02040503050406030204" pitchFamily="18" charset="0"/>
                <a:ea typeface="Cambria" panose="02040503050406030204" pitchFamily="18" charset="0"/>
              </a:rPr>
              <a:t>Газинура</a:t>
            </a:r>
            <a:r>
              <a:rPr lang="ru-RU" sz="1600" dirty="0">
                <a:latin typeface="Cambria" panose="02040503050406030204" pitchFamily="18" charset="0"/>
                <a:ea typeface="Cambria" panose="02040503050406030204" pitchFamily="18" charset="0"/>
              </a:rPr>
              <a:t> </a:t>
            </a:r>
            <a:r>
              <a:rPr lang="ru-RU" sz="1600" dirty="0" err="1">
                <a:latin typeface="Cambria" panose="02040503050406030204" pitchFamily="18" charset="0"/>
                <a:ea typeface="Cambria" panose="02040503050406030204" pitchFamily="18" charset="0"/>
              </a:rPr>
              <a:t>Гафиатуллина</a:t>
            </a:r>
            <a:r>
              <a:rPr lang="ru-RU" sz="1600" dirty="0">
                <a:latin typeface="Cambria" panose="02040503050406030204" pitchFamily="18" charset="0"/>
                <a:ea typeface="Cambria" panose="02040503050406030204" pitchFamily="18" charset="0"/>
              </a:rPr>
              <a:t>.</a:t>
            </a:r>
          </a:p>
          <a:p>
            <a:pPr algn="just"/>
            <a:r>
              <a:rPr lang="ru-RU" sz="1600" dirty="0">
                <a:latin typeface="Cambria" panose="02040503050406030204" pitchFamily="18" charset="0"/>
                <a:ea typeface="Cambria" panose="02040503050406030204" pitchFamily="18" charset="0"/>
              </a:rPr>
              <a:t>6 летчиков совершили воздушные и огненные тараны.</a:t>
            </a:r>
          </a:p>
        </p:txBody>
      </p:sp>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49796" y="3068960"/>
            <a:ext cx="4499992" cy="3374994"/>
          </a:xfrm>
          <a:prstGeom prst="rect">
            <a:avLst/>
          </a:prstGeom>
          <a:ln w="57150">
            <a:solidFill>
              <a:schemeClr val="accent1"/>
            </a:solidFill>
          </a:ln>
        </p:spPr>
      </p:pic>
      <p:pic>
        <p:nvPicPr>
          <p:cNvPr id="5" name="Рисунок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292080" y="476672"/>
            <a:ext cx="3707904" cy="2780928"/>
          </a:xfrm>
          <a:prstGeom prst="rect">
            <a:avLst/>
          </a:prstGeom>
          <a:ln w="38100">
            <a:solidFill>
              <a:srgbClr val="FFC000"/>
            </a:solidFill>
          </a:ln>
        </p:spPr>
      </p:pic>
      <p:pic>
        <p:nvPicPr>
          <p:cNvPr id="6" name="Picture 2" descr="День Победы!"/>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12160" y="3755891"/>
            <a:ext cx="2513429" cy="261199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23993638"/>
      </p:ext>
    </p:extLst>
  </p:cSld>
  <p:clrMapOvr>
    <a:masterClrMapping/>
  </p:clrMapOvr>
  <mc:AlternateContent xmlns:mc="http://schemas.openxmlformats.org/markup-compatibility/2006" xmlns:p14="http://schemas.microsoft.com/office/powerpoint/2010/main">
    <mc:Choice Requires="p14">
      <p:transition spd="slow" p14:dur="2000" advTm="5727"/>
    </mc:Choice>
    <mc:Fallback xmlns="">
      <p:transition spd="slow" advTm="5727"/>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95536" y="620688"/>
            <a:ext cx="3960439" cy="1815882"/>
          </a:xfrm>
          <a:prstGeom prst="rect">
            <a:avLst/>
          </a:prstGeom>
          <a:noFill/>
        </p:spPr>
        <p:txBody>
          <a:bodyPr wrap="square" rtlCol="0">
            <a:spAutoFit/>
          </a:bodyPr>
          <a:lstStyle/>
          <a:p>
            <a:r>
              <a:rPr lang="ru-RU" sz="1600" dirty="0">
                <a:latin typeface="Cambria" panose="02040503050406030204" pitchFamily="18" charset="0"/>
                <a:ea typeface="Cambria" panose="02040503050406030204" pitchFamily="18" charset="0"/>
              </a:rPr>
              <a:t>Наряду с мужчинами на войне сражались и женщины. Только из нашей республики на фронт ушло более 10 тысяч девушек. Собирательный образ их отваги, смелости воплотился в подвиге легендарной летчицы </a:t>
            </a:r>
            <a:r>
              <a:rPr lang="ru-RU" sz="1600" dirty="0" err="1">
                <a:latin typeface="Cambria" panose="02040503050406030204" pitchFamily="18" charset="0"/>
                <a:ea typeface="Cambria" panose="02040503050406030204" pitchFamily="18" charset="0"/>
              </a:rPr>
              <a:t>Магубы</a:t>
            </a:r>
            <a:r>
              <a:rPr lang="ru-RU" sz="1600" dirty="0">
                <a:latin typeface="Cambria" panose="02040503050406030204" pitchFamily="18" charset="0"/>
                <a:ea typeface="Cambria" panose="02040503050406030204" pitchFamily="18" charset="0"/>
              </a:rPr>
              <a:t> </a:t>
            </a:r>
            <a:r>
              <a:rPr lang="ru-RU" sz="1600" dirty="0" err="1">
                <a:latin typeface="Cambria" panose="02040503050406030204" pitchFamily="18" charset="0"/>
                <a:ea typeface="Cambria" panose="02040503050406030204" pitchFamily="18" charset="0"/>
              </a:rPr>
              <a:t>Сыртлановой</a:t>
            </a:r>
            <a:r>
              <a:rPr lang="ru-RU" sz="1600" dirty="0">
                <a:latin typeface="Cambria" panose="02040503050406030204" pitchFamily="18" charset="0"/>
                <a:ea typeface="Cambria" panose="02040503050406030204" pitchFamily="18" charset="0"/>
              </a:rPr>
              <a:t>.</a:t>
            </a:r>
          </a:p>
        </p:txBody>
      </p:sp>
      <p:pic>
        <p:nvPicPr>
          <p:cNvPr id="4" name="Рисунок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004047" y="236868"/>
            <a:ext cx="3707903" cy="2780928"/>
          </a:xfrm>
          <a:prstGeom prst="rect">
            <a:avLst/>
          </a:prstGeom>
          <a:ln w="38100">
            <a:solidFill>
              <a:schemeClr val="accent1"/>
            </a:solidFill>
          </a:ln>
        </p:spPr>
      </p:pic>
      <p:pic>
        <p:nvPicPr>
          <p:cNvPr id="5" name="Рисунок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9394" y="3379745"/>
            <a:ext cx="4314653" cy="3212690"/>
          </a:xfrm>
          <a:prstGeom prst="rect">
            <a:avLst/>
          </a:prstGeom>
          <a:ln w="38100">
            <a:solidFill>
              <a:schemeClr val="accent1"/>
            </a:solidFill>
          </a:ln>
        </p:spPr>
      </p:pic>
      <p:pic>
        <p:nvPicPr>
          <p:cNvPr id="6" name="Picture 2" descr="День Победы!"/>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12160" y="3755891"/>
            <a:ext cx="2513429" cy="261199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21422918"/>
      </p:ext>
    </p:extLst>
  </p:cSld>
  <p:clrMapOvr>
    <a:masterClrMapping/>
  </p:clrMapOvr>
  <mc:AlternateContent xmlns:mc="http://schemas.openxmlformats.org/markup-compatibility/2006" xmlns:p14="http://schemas.microsoft.com/office/powerpoint/2010/main">
    <mc:Choice Requires="p14">
      <p:transition spd="slow" p14:dur="2000" advTm="5167"/>
    </mc:Choice>
    <mc:Fallback xmlns="">
      <p:transition spd="slow" advTm="5167"/>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67544" y="764704"/>
            <a:ext cx="3456383" cy="2062103"/>
          </a:xfrm>
          <a:prstGeom prst="rect">
            <a:avLst/>
          </a:prstGeom>
          <a:noFill/>
        </p:spPr>
        <p:txBody>
          <a:bodyPr wrap="square" rtlCol="0">
            <a:spAutoFit/>
          </a:bodyPr>
          <a:lstStyle/>
          <a:p>
            <a:r>
              <a:rPr lang="ru-RU" sz="1600" dirty="0">
                <a:latin typeface="Cambria" panose="02040503050406030204" pitchFamily="18" charset="0"/>
                <a:ea typeface="Cambria" panose="02040503050406030204" pitchFamily="18" charset="0"/>
              </a:rPr>
              <a:t>Примером несгибаемого мужества, патриотизма и стойкости, символом борьбы с фашизмом не только для нашего народа, но и для народов всей Европы стал поэтический и гражданский подвиг нашего земляка Мусы </a:t>
            </a:r>
            <a:r>
              <a:rPr lang="ru-RU" sz="1600" dirty="0" err="1">
                <a:latin typeface="Cambria" panose="02040503050406030204" pitchFamily="18" charset="0"/>
                <a:ea typeface="Cambria" panose="02040503050406030204" pitchFamily="18" charset="0"/>
              </a:rPr>
              <a:t>Джалиля</a:t>
            </a:r>
            <a:r>
              <a:rPr lang="ru-RU" sz="1600" dirty="0">
                <a:latin typeface="Cambria" panose="02040503050406030204" pitchFamily="18" charset="0"/>
                <a:ea typeface="Cambria" panose="02040503050406030204" pitchFamily="18" charset="0"/>
              </a:rPr>
              <a:t>.</a:t>
            </a:r>
          </a:p>
        </p:txBody>
      </p:sp>
      <p:pic>
        <p:nvPicPr>
          <p:cNvPr id="4" name="Рисунок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427984" y="332656"/>
            <a:ext cx="3913240" cy="2931108"/>
          </a:xfrm>
          <a:prstGeom prst="rect">
            <a:avLst/>
          </a:prstGeom>
          <a:ln w="38100">
            <a:solidFill>
              <a:schemeClr val="accent1"/>
            </a:solidFill>
          </a:ln>
        </p:spPr>
      </p:pic>
      <p:pic>
        <p:nvPicPr>
          <p:cNvPr id="5" name="Рисунок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3528" y="3645024"/>
            <a:ext cx="5304977" cy="2973688"/>
          </a:xfrm>
          <a:prstGeom prst="rect">
            <a:avLst/>
          </a:prstGeom>
          <a:ln w="38100">
            <a:solidFill>
              <a:schemeClr val="accent1"/>
            </a:solidFill>
          </a:ln>
        </p:spPr>
      </p:pic>
      <p:pic>
        <p:nvPicPr>
          <p:cNvPr id="6" name="Picture 2" descr="День Победы!"/>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12160" y="3755891"/>
            <a:ext cx="2513429" cy="261199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82325623"/>
      </p:ext>
    </p:extLst>
  </p:cSld>
  <p:clrMapOvr>
    <a:masterClrMapping/>
  </p:clrMapOvr>
  <mc:AlternateContent xmlns:mc="http://schemas.openxmlformats.org/markup-compatibility/2006" xmlns:p14="http://schemas.microsoft.com/office/powerpoint/2010/main">
    <mc:Choice Requires="p14">
      <p:transition spd="slow" p14:dur="2000" advTm="6055"/>
    </mc:Choice>
    <mc:Fallback xmlns="">
      <p:transition spd="slow" advTm="6055"/>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78594" y="260648"/>
            <a:ext cx="4752527" cy="2308324"/>
          </a:xfrm>
          <a:prstGeom prst="rect">
            <a:avLst/>
          </a:prstGeom>
          <a:noFill/>
        </p:spPr>
        <p:txBody>
          <a:bodyPr wrap="square" rtlCol="0">
            <a:spAutoFit/>
          </a:bodyPr>
          <a:lstStyle/>
          <a:p>
            <a:r>
              <a:rPr lang="ru-RU" sz="1600" dirty="0">
                <a:latin typeface="Cambria" panose="02040503050406030204" pitchFamily="18" charset="0"/>
                <a:ea typeface="Cambria" panose="02040503050406030204" pitchFamily="18" charset="0"/>
              </a:rPr>
              <a:t>Золотыми буквами в военную летопись вписаны имена наших земляков, полных кавалеров орденов солдатской Славы разведчиков </a:t>
            </a:r>
            <a:r>
              <a:rPr lang="ru-RU" sz="1600" dirty="0" err="1">
                <a:latin typeface="Cambria" panose="02040503050406030204" pitchFamily="18" charset="0"/>
                <a:ea typeface="Cambria" panose="02040503050406030204" pitchFamily="18" charset="0"/>
              </a:rPr>
              <a:t>Даяна</a:t>
            </a:r>
            <a:r>
              <a:rPr lang="ru-RU" sz="1600" dirty="0">
                <a:latin typeface="Cambria" panose="02040503050406030204" pitchFamily="18" charset="0"/>
                <a:ea typeface="Cambria" panose="02040503050406030204" pitchFamily="18" charset="0"/>
              </a:rPr>
              <a:t> Булатова, Григория Портнова, </a:t>
            </a:r>
            <a:r>
              <a:rPr lang="ru-RU" sz="1600" dirty="0" err="1">
                <a:latin typeface="Cambria" panose="02040503050406030204" pitchFamily="18" charset="0"/>
                <a:ea typeface="Cambria" panose="02040503050406030204" pitchFamily="18" charset="0"/>
              </a:rPr>
              <a:t>Рифката</a:t>
            </a:r>
            <a:r>
              <a:rPr lang="ru-RU" sz="1600" dirty="0">
                <a:latin typeface="Cambria" panose="02040503050406030204" pitchFamily="18" charset="0"/>
                <a:ea typeface="Cambria" panose="02040503050406030204" pitchFamily="18" charset="0"/>
              </a:rPr>
              <a:t> </a:t>
            </a:r>
            <a:r>
              <a:rPr lang="ru-RU" sz="1600" dirty="0" err="1">
                <a:latin typeface="Cambria" panose="02040503050406030204" pitchFamily="18" charset="0"/>
                <a:ea typeface="Cambria" panose="02040503050406030204" pitchFamily="18" charset="0"/>
              </a:rPr>
              <a:t>Гайнуллина</a:t>
            </a:r>
            <a:r>
              <a:rPr lang="ru-RU" sz="1600" dirty="0">
                <a:latin typeface="Cambria" panose="02040503050406030204" pitchFamily="18" charset="0"/>
                <a:ea typeface="Cambria" panose="02040503050406030204" pitchFamily="18" charset="0"/>
              </a:rPr>
              <a:t>, артиллеристов </a:t>
            </a:r>
            <a:r>
              <a:rPr lang="ru-RU" sz="1600" dirty="0" err="1">
                <a:latin typeface="Cambria" panose="02040503050406030204" pitchFamily="18" charset="0"/>
                <a:ea typeface="Cambria" panose="02040503050406030204" pitchFamily="18" charset="0"/>
              </a:rPr>
              <a:t>Каюма</a:t>
            </a:r>
            <a:r>
              <a:rPr lang="ru-RU" sz="1600" dirty="0">
                <a:latin typeface="Cambria" panose="02040503050406030204" pitchFamily="18" charset="0"/>
                <a:ea typeface="Cambria" panose="02040503050406030204" pitchFamily="18" charset="0"/>
              </a:rPr>
              <a:t> </a:t>
            </a:r>
            <a:r>
              <a:rPr lang="ru-RU" sz="1600" dirty="0" err="1">
                <a:latin typeface="Cambria" panose="02040503050406030204" pitchFamily="18" charset="0"/>
                <a:ea typeface="Cambria" panose="02040503050406030204" pitchFamily="18" charset="0"/>
              </a:rPr>
              <a:t>Забарова</a:t>
            </a:r>
            <a:r>
              <a:rPr lang="ru-RU" sz="1600" dirty="0">
                <a:latin typeface="Cambria" panose="02040503050406030204" pitchFamily="18" charset="0"/>
                <a:ea typeface="Cambria" panose="02040503050406030204" pitchFamily="18" charset="0"/>
              </a:rPr>
              <a:t> и Николая Зотова, Сергея Дегтева, танкистов Трофима Лапина, Рустама </a:t>
            </a:r>
            <a:r>
              <a:rPr lang="ru-RU" sz="1600" dirty="0" err="1">
                <a:latin typeface="Cambria" panose="02040503050406030204" pitchFamily="18" charset="0"/>
                <a:ea typeface="Cambria" panose="02040503050406030204" pitchFamily="18" charset="0"/>
              </a:rPr>
              <a:t>Хамитова</a:t>
            </a:r>
            <a:r>
              <a:rPr lang="ru-RU" sz="1600" dirty="0">
                <a:latin typeface="Cambria" panose="02040503050406030204" pitchFamily="18" charset="0"/>
                <a:ea typeface="Cambria" panose="02040503050406030204" pitchFamily="18" charset="0"/>
              </a:rPr>
              <a:t> и Павла Михеева, воздушного стрелка Алексея Васильева и других.</a:t>
            </a:r>
          </a:p>
        </p:txBody>
      </p:sp>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94617" y="3068960"/>
            <a:ext cx="4536504" cy="3402378"/>
          </a:xfrm>
          <a:prstGeom prst="rect">
            <a:avLst/>
          </a:prstGeom>
          <a:ln w="38100">
            <a:solidFill>
              <a:schemeClr val="accent1"/>
            </a:solidFill>
          </a:ln>
        </p:spPr>
      </p:pic>
      <p:pic>
        <p:nvPicPr>
          <p:cNvPr id="5" name="Рисунок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28184" y="272550"/>
            <a:ext cx="2000250" cy="3124200"/>
          </a:xfrm>
          <a:prstGeom prst="rect">
            <a:avLst/>
          </a:prstGeom>
          <a:ln w="38100">
            <a:solidFill>
              <a:schemeClr val="accent1"/>
            </a:solidFill>
          </a:ln>
        </p:spPr>
      </p:pic>
      <p:sp>
        <p:nvSpPr>
          <p:cNvPr id="7" name="Прямоугольник 6"/>
          <p:cNvSpPr/>
          <p:nvPr/>
        </p:nvSpPr>
        <p:spPr>
          <a:xfrm>
            <a:off x="6228184" y="3597441"/>
            <a:ext cx="1968809" cy="369332"/>
          </a:xfrm>
          <a:prstGeom prst="rect">
            <a:avLst/>
          </a:prstGeom>
        </p:spPr>
        <p:txBody>
          <a:bodyPr wrap="none">
            <a:spAutoFit/>
          </a:bodyPr>
          <a:lstStyle/>
          <a:p>
            <a:r>
              <a:rPr lang="ru-RU" dirty="0"/>
              <a:t>Григорий Портнов</a:t>
            </a:r>
          </a:p>
        </p:txBody>
      </p:sp>
      <p:pic>
        <p:nvPicPr>
          <p:cNvPr id="8" name="Picture 2" descr="День Победы!"/>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12160" y="3755891"/>
            <a:ext cx="2513429" cy="261199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99784573"/>
      </p:ext>
    </p:extLst>
  </p:cSld>
  <p:clrMapOvr>
    <a:masterClrMapping/>
  </p:clrMapOvr>
  <mc:AlternateContent xmlns:mc="http://schemas.openxmlformats.org/markup-compatibility/2006" xmlns:p14="http://schemas.microsoft.com/office/powerpoint/2010/main">
    <mc:Choice Requires="p14">
      <p:transition spd="slow" p14:dur="2000" advTm="6215"/>
    </mc:Choice>
    <mc:Fallback xmlns="">
      <p:transition spd="slow" advTm="6215"/>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15516" y="188640"/>
            <a:ext cx="5256584" cy="3139321"/>
          </a:xfrm>
          <a:prstGeom prst="rect">
            <a:avLst/>
          </a:prstGeom>
          <a:noFill/>
        </p:spPr>
        <p:txBody>
          <a:bodyPr wrap="square" rtlCol="0">
            <a:spAutoFit/>
          </a:bodyPr>
          <a:lstStyle/>
          <a:p>
            <a:r>
              <a:rPr lang="ru-RU" dirty="0">
                <a:latin typeface="Cambria" panose="02040503050406030204" pitchFamily="18" charset="0"/>
                <a:ea typeface="Cambria" panose="02040503050406030204" pitchFamily="18" charset="0"/>
              </a:rPr>
              <a:t>22 июня 1941 г. фашистская Германия без объявления войны напала на Советский Союз. Началась Великая Отечественная война, сразу же ставшая определяющей для судеб всех народов составной частью второй мировой войны. Республика Татарстан с первых дней военного лихолетья превратилась в одну из важных тыловых баз страны. Здесь не было военных действий. Но вклад жителей республики в победоносное окончание войны был значительным.</a:t>
            </a:r>
          </a:p>
        </p:txBody>
      </p:sp>
      <p:pic>
        <p:nvPicPr>
          <p:cNvPr id="4" name="Рисунок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472100" y="340391"/>
            <a:ext cx="3491270" cy="2558819"/>
          </a:xfrm>
          <a:prstGeom prst="rect">
            <a:avLst/>
          </a:prstGeom>
          <a:ln w="38100">
            <a:solidFill>
              <a:schemeClr val="accent1"/>
            </a:solidFill>
          </a:ln>
        </p:spPr>
      </p:pic>
      <p:pic>
        <p:nvPicPr>
          <p:cNvPr id="5" name="Рисунок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5516" y="3284984"/>
            <a:ext cx="5860157" cy="3275828"/>
          </a:xfrm>
          <a:prstGeom prst="rect">
            <a:avLst/>
          </a:prstGeom>
          <a:ln w="38100">
            <a:solidFill>
              <a:schemeClr val="accent1"/>
            </a:solidFill>
          </a:ln>
        </p:spPr>
      </p:pic>
      <p:pic>
        <p:nvPicPr>
          <p:cNvPr id="7" name="Picture 2" descr="День Победы!"/>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72200" y="3429000"/>
            <a:ext cx="2513429" cy="261199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43648850"/>
      </p:ext>
    </p:extLst>
  </p:cSld>
  <p:clrMapOvr>
    <a:masterClrMapping/>
  </p:clrMapOvr>
  <mc:AlternateContent xmlns:mc="http://schemas.openxmlformats.org/markup-compatibility/2006" xmlns:p14="http://schemas.microsoft.com/office/powerpoint/2010/main">
    <mc:Choice Requires="p14">
      <p:transition spd="slow" p14:dur="2000" advTm="5223"/>
    </mc:Choice>
    <mc:Fallback xmlns="">
      <p:transition spd="slow" advTm="5223"/>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926214" y="548680"/>
            <a:ext cx="3510644" cy="1569660"/>
          </a:xfrm>
          <a:prstGeom prst="rect">
            <a:avLst/>
          </a:prstGeom>
        </p:spPr>
        <p:txBody>
          <a:bodyPr wrap="square">
            <a:spAutoFit/>
          </a:bodyPr>
          <a:lstStyle/>
          <a:p>
            <a:r>
              <a:rPr lang="ru-RU" sz="1600" dirty="0">
                <a:latin typeface="Cambria" panose="02040503050406030204" pitchFamily="18" charset="0"/>
                <a:ea typeface="Cambria" panose="02040503050406030204" pitchFamily="18" charset="0"/>
              </a:rPr>
              <a:t>От подмосковных полей и Волги, до берегов Дуная и Шпрее, в городах и селах возвышаются памятники и обелиски сыновьям и дочерям Татарстана.</a:t>
            </a:r>
          </a:p>
          <a:p>
            <a:r>
              <a:rPr lang="ru-RU" sz="1600" dirty="0"/>
              <a:t> </a:t>
            </a:r>
          </a:p>
        </p:txBody>
      </p:sp>
      <p:pic>
        <p:nvPicPr>
          <p:cNvPr id="4" name="Рисунок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868144" y="260648"/>
            <a:ext cx="2366193" cy="3545593"/>
          </a:xfrm>
          <a:prstGeom prst="rect">
            <a:avLst/>
          </a:prstGeom>
          <a:ln w="38100">
            <a:solidFill>
              <a:schemeClr val="accent1"/>
            </a:solidFill>
          </a:ln>
        </p:spPr>
      </p:pic>
      <p:pic>
        <p:nvPicPr>
          <p:cNvPr id="5" name="Рисунок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1520" y="2996952"/>
            <a:ext cx="4860032" cy="3236857"/>
          </a:xfrm>
          <a:prstGeom prst="rect">
            <a:avLst/>
          </a:prstGeom>
          <a:ln w="38100">
            <a:solidFill>
              <a:schemeClr val="accent1"/>
            </a:solidFill>
          </a:ln>
        </p:spPr>
      </p:pic>
      <p:pic>
        <p:nvPicPr>
          <p:cNvPr id="6" name="Picture 2" descr="День Победы!"/>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12160" y="3755891"/>
            <a:ext cx="2513429" cy="261199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72325908"/>
      </p:ext>
    </p:extLst>
  </p:cSld>
  <p:clrMapOvr>
    <a:masterClrMapping/>
  </p:clrMapOvr>
  <mc:AlternateContent xmlns:mc="http://schemas.openxmlformats.org/markup-compatibility/2006" xmlns:p14="http://schemas.microsoft.com/office/powerpoint/2010/main">
    <mc:Choice Requires="p14">
      <p:transition spd="slow" p14:dur="2000" advTm="5896"/>
    </mc:Choice>
    <mc:Fallback xmlns="">
      <p:transition spd="slow" advTm="5896"/>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9513" y="116632"/>
            <a:ext cx="8640960" cy="6480720"/>
          </a:xfrm>
          <a:prstGeom prst="rect">
            <a:avLst/>
          </a:prstGeom>
        </p:spPr>
      </p:pic>
    </p:spTree>
    <p:extLst>
      <p:ext uri="{BB962C8B-B14F-4D97-AF65-F5344CB8AC3E}">
        <p14:creationId xmlns:p14="http://schemas.microsoft.com/office/powerpoint/2010/main" val="1759645993"/>
      </p:ext>
    </p:extLst>
  </p:cSld>
  <p:clrMapOvr>
    <a:masterClrMapping/>
  </p:clrMapOvr>
  <mc:AlternateContent xmlns:mc="http://schemas.openxmlformats.org/markup-compatibility/2006" xmlns:p14="http://schemas.microsoft.com/office/powerpoint/2010/main">
    <mc:Choice Requires="p14">
      <p:transition spd="slow" p14:dur="2000" advTm="4207"/>
    </mc:Choice>
    <mc:Fallback xmlns="">
      <p:transition spd="slow" advTm="4207"/>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96711" y="643517"/>
            <a:ext cx="3672407" cy="2585323"/>
          </a:xfrm>
          <a:prstGeom prst="rect">
            <a:avLst/>
          </a:prstGeom>
          <a:noFill/>
        </p:spPr>
        <p:txBody>
          <a:bodyPr wrap="square" rtlCol="0">
            <a:spAutoFit/>
          </a:bodyPr>
          <a:lstStyle/>
          <a:p>
            <a:r>
              <a:rPr lang="ru-RU" sz="1600" dirty="0">
                <a:latin typeface="Cambria" panose="02040503050406030204" pitchFamily="18" charset="0"/>
                <a:ea typeface="Cambria" panose="02040503050406030204" pitchFamily="18" charset="0"/>
              </a:rPr>
              <a:t>Великая Победа... Путь к ней был долог и труден. Небывалой жестокостью и болью, невосполнимыми потерями и разрушениями, скорбью по истерзанной огнем и металлом родной земле были наполнены 1418 дней и ночей Великой Отечественной войны.</a:t>
            </a:r>
          </a:p>
          <a:p>
            <a:r>
              <a:rPr lang="ru-RU" b="1" dirty="0">
                <a:latin typeface="Cambria" panose="02040503050406030204" pitchFamily="18" charset="0"/>
                <a:ea typeface="Cambria" panose="02040503050406030204" pitchFamily="18" charset="0"/>
              </a:rPr>
              <a:t> </a:t>
            </a:r>
            <a:endParaRPr lang="ru-RU" dirty="0">
              <a:latin typeface="Cambria" panose="02040503050406030204" pitchFamily="18" charset="0"/>
              <a:ea typeface="Cambria" panose="02040503050406030204" pitchFamily="18" charset="0"/>
            </a:endParaRPr>
          </a:p>
        </p:txBody>
      </p:sp>
      <p:pic>
        <p:nvPicPr>
          <p:cNvPr id="1026" name="Picture 2" descr="https://pimg.mycdn.me/getImage?disableStub=true&amp;type=VIDEO_S_720&amp;url=https%3A%2F%2Fvdp.mycdn.me%2FgetImage%3Fid%3D524765301347%26idx%3D14%26thumbType%3D32%26f%3D1&amp;signatureToken=aRoKWfxytXcgTW7Rj9hfnw"/>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83968" y="426657"/>
            <a:ext cx="4491739" cy="2526603"/>
          </a:xfrm>
          <a:prstGeom prst="rect">
            <a:avLst/>
          </a:prstGeom>
          <a:noFill/>
          <a:ln w="38100">
            <a:solidFill>
              <a:schemeClr val="accent1"/>
            </a:solidFill>
          </a:ln>
          <a:extLst>
            <a:ext uri="{909E8E84-426E-40DD-AFC4-6F175D3DCCD1}">
              <a14:hiddenFill xmlns:a14="http://schemas.microsoft.com/office/drawing/2010/main">
                <a:solidFill>
                  <a:srgbClr val="FFFFFF"/>
                </a:solidFill>
              </a14:hiddenFill>
            </a:ext>
          </a:extLst>
        </p:spPr>
      </p:pic>
      <p:pic>
        <p:nvPicPr>
          <p:cNvPr id="1028" name="Picture 4" descr="http://aviarmor.net/wp-content/uploads/2019/08/1-1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96711" y="3753543"/>
            <a:ext cx="5167166" cy="2520280"/>
          </a:xfrm>
          <a:prstGeom prst="rect">
            <a:avLst/>
          </a:prstGeom>
          <a:noFill/>
          <a:ln w="38100">
            <a:solidFill>
              <a:schemeClr val="accent1"/>
            </a:solidFill>
          </a:ln>
          <a:extLst>
            <a:ext uri="{909E8E84-426E-40DD-AFC4-6F175D3DCCD1}">
              <a14:hiddenFill xmlns:a14="http://schemas.microsoft.com/office/drawing/2010/main">
                <a:solidFill>
                  <a:srgbClr val="FFFFFF"/>
                </a:solidFill>
              </a14:hiddenFill>
            </a:ext>
          </a:extLst>
        </p:spPr>
      </p:pic>
      <p:pic>
        <p:nvPicPr>
          <p:cNvPr id="6" name="Picture 2" descr="День Победы!"/>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68144" y="3707685"/>
            <a:ext cx="2513429" cy="261199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97492489"/>
      </p:ext>
    </p:extLst>
  </p:cSld>
  <p:clrMapOvr>
    <a:masterClrMapping/>
  </p:clrMapOvr>
  <mc:AlternateContent xmlns:mc="http://schemas.openxmlformats.org/markup-compatibility/2006" xmlns:p14="http://schemas.microsoft.com/office/powerpoint/2010/main">
    <mc:Choice Requires="p14">
      <p:transition spd="slow" p14:dur="2000" advTm="5895"/>
    </mc:Choice>
    <mc:Fallback xmlns="">
      <p:transition spd="slow" advTm="5895"/>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5536" y="857250"/>
            <a:ext cx="8412427" cy="4731990"/>
          </a:xfrm>
          <a:prstGeom prst="rect">
            <a:avLst/>
          </a:prstGeom>
        </p:spPr>
      </p:pic>
    </p:spTree>
    <p:extLst>
      <p:ext uri="{BB962C8B-B14F-4D97-AF65-F5344CB8AC3E}">
        <p14:creationId xmlns:p14="http://schemas.microsoft.com/office/powerpoint/2010/main" val="2273047850"/>
      </p:ext>
    </p:extLst>
  </p:cSld>
  <p:clrMapOvr>
    <a:masterClrMapping/>
  </p:clrMapOvr>
  <mc:AlternateContent xmlns:mc="http://schemas.openxmlformats.org/markup-compatibility/2006" xmlns:p14="http://schemas.microsoft.com/office/powerpoint/2010/main">
    <mc:Choice Requires="p14">
      <p:transition spd="slow" p14:dur="2000" advTm="4072"/>
    </mc:Choice>
    <mc:Fallback xmlns="">
      <p:transition spd="slow" advTm="4072"/>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07504" y="260648"/>
            <a:ext cx="8948247" cy="1815882"/>
          </a:xfrm>
          <a:prstGeom prst="rect">
            <a:avLst/>
          </a:prstGeom>
          <a:noFill/>
        </p:spPr>
        <p:txBody>
          <a:bodyPr wrap="square" rtlCol="0">
            <a:spAutoFit/>
          </a:bodyPr>
          <a:lstStyle/>
          <a:p>
            <a:r>
              <a:rPr lang="ru-RU" sz="1600" dirty="0">
                <a:latin typeface="Cambria" panose="02040503050406030204" pitchFamily="18" charset="0"/>
                <a:ea typeface="Cambria" panose="02040503050406030204" pitchFamily="18" charset="0"/>
              </a:rPr>
              <a:t>Весенним, солнечным днем - 9 мая 1945 года во всех уголках нашей необъятной Родины радостной вестью прозвучало долгожданное слово: "Победа!«</a:t>
            </a:r>
          </a:p>
          <a:p>
            <a:r>
              <a:rPr lang="ru-RU" sz="1600" dirty="0">
                <a:latin typeface="Cambria" panose="02040503050406030204" pitchFamily="18" charset="0"/>
                <a:ea typeface="Cambria" panose="02040503050406030204" pitchFamily="18" charset="0"/>
              </a:rPr>
              <a:t>С того памятного мая минуло более полувека. Выросли новые поколения. Для них Великая Отечественная война - далекая история. Встревоженные сегодняшней действительностью, они все реже обращаются к событиям тех страшных дней. Но совесть и долг перед погибшими и пережившими войну не должны позволить нам забыть эту героически-трагическую страницу летописи нашего многонационального государства.</a:t>
            </a:r>
          </a:p>
        </p:txBody>
      </p:sp>
      <p:pic>
        <p:nvPicPr>
          <p:cNvPr id="3076" name="Picture 4" descr="https://bukvaved.ucoz.ru/_nw/2/30446354.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5576" y="2492896"/>
            <a:ext cx="4701891" cy="3785022"/>
          </a:xfrm>
          <a:prstGeom prst="rect">
            <a:avLst/>
          </a:prstGeom>
          <a:noFill/>
          <a:ln w="38100">
            <a:solidFill>
              <a:schemeClr val="accent1"/>
            </a:solidFill>
          </a:ln>
          <a:extLst>
            <a:ext uri="{909E8E84-426E-40DD-AFC4-6F175D3DCCD1}">
              <a14:hiddenFill xmlns:a14="http://schemas.microsoft.com/office/drawing/2010/main">
                <a:solidFill>
                  <a:srgbClr val="FFFFFF"/>
                </a:solidFill>
              </a14:hiddenFill>
            </a:ext>
          </a:extLst>
        </p:spPr>
      </p:pic>
      <p:pic>
        <p:nvPicPr>
          <p:cNvPr id="6" name="Picture 2" descr="День Победы!"/>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12160" y="3079409"/>
            <a:ext cx="2513429" cy="261199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36737553"/>
      </p:ext>
    </p:extLst>
  </p:cSld>
  <p:clrMapOvr>
    <a:masterClrMapping/>
  </p:clrMapOvr>
  <mc:AlternateContent xmlns:mc="http://schemas.openxmlformats.org/markup-compatibility/2006" xmlns:p14="http://schemas.microsoft.com/office/powerpoint/2010/main">
    <mc:Choice Requires="p14">
      <p:transition spd="slow" p14:dur="2000" advTm="5919"/>
    </mc:Choice>
    <mc:Fallback xmlns="">
      <p:transition spd="slow" advTm="5919"/>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04570" y="506561"/>
            <a:ext cx="8712968" cy="5816977"/>
          </a:xfrm>
          <a:prstGeom prst="rect">
            <a:avLst/>
          </a:prstGeom>
          <a:noFill/>
        </p:spPr>
        <p:txBody>
          <a:bodyPr wrap="square" rtlCol="0">
            <a:spAutoFit/>
          </a:bodyPr>
          <a:lstStyle/>
          <a:p>
            <a:r>
              <a:rPr lang="ru-RU" b="1" dirty="0"/>
              <a:t>                                            </a:t>
            </a:r>
            <a:r>
              <a:rPr lang="ru-RU" b="1" dirty="0">
                <a:latin typeface="Cambria" panose="02040503050406030204" pitchFamily="18" charset="0"/>
                <a:ea typeface="Cambria" panose="02040503050406030204" pitchFamily="18" charset="0"/>
              </a:rPr>
              <a:t>Стихи, посвященные детям войны</a:t>
            </a:r>
          </a:p>
          <a:p>
            <a:endParaRPr lang="ru-RU" b="1" dirty="0"/>
          </a:p>
          <a:p>
            <a:r>
              <a:rPr lang="ru-RU" sz="1600" dirty="0">
                <a:latin typeface="Cambria" panose="02040503050406030204" pitchFamily="18" charset="0"/>
                <a:ea typeface="Cambria" panose="02040503050406030204" pitchFamily="18" charset="0"/>
              </a:rPr>
              <a:t>Когда началась война, сразу же откликнулись на неё поэты, представители «малых» жанров. Первое стихотворение о войне, как известно, «Священная война» Василия Лебедева-Кумача. В этом стихотворении впервые прозвучали чувства, охватившие всех советских людей, – негодование, боль, гнев, готовность немедленно встать на защиту Родины. И эти чувства разделял весь народ: взрослые и дети, молодые и старики, женщины и мужчины. </a:t>
            </a:r>
          </a:p>
          <a:p>
            <a:endParaRPr lang="ru-RU" sz="1400" dirty="0"/>
          </a:p>
          <a:p>
            <a:endParaRPr lang="ru-RU" dirty="0"/>
          </a:p>
          <a:p>
            <a:r>
              <a:rPr lang="ru-RU" sz="1600" dirty="0">
                <a:latin typeface="Cambria" panose="02040503050406030204" pitchFamily="18" charset="0"/>
                <a:ea typeface="Cambria" panose="02040503050406030204" pitchFamily="18" charset="0"/>
              </a:rPr>
              <a:t>Детям, пережившим ту войну, </a:t>
            </a:r>
          </a:p>
          <a:p>
            <a:r>
              <a:rPr lang="ru-RU" sz="1600" dirty="0">
                <a:latin typeface="Cambria" panose="02040503050406030204" pitchFamily="18" charset="0"/>
                <a:ea typeface="Cambria" panose="02040503050406030204" pitchFamily="18" charset="0"/>
              </a:rPr>
              <a:t>Поклониться нужно до земли! </a:t>
            </a:r>
          </a:p>
          <a:p>
            <a:r>
              <a:rPr lang="ru-RU" sz="1600" dirty="0">
                <a:latin typeface="Cambria" panose="02040503050406030204" pitchFamily="18" charset="0"/>
                <a:ea typeface="Cambria" panose="02040503050406030204" pitchFamily="18" charset="0"/>
              </a:rPr>
              <a:t>В поле, в оккупации, в плену </a:t>
            </a:r>
          </a:p>
          <a:p>
            <a:r>
              <a:rPr lang="ru-RU" sz="1600" dirty="0">
                <a:latin typeface="Cambria" panose="02040503050406030204" pitchFamily="18" charset="0"/>
                <a:ea typeface="Cambria" panose="02040503050406030204" pitchFamily="18" charset="0"/>
              </a:rPr>
              <a:t>Продержались, выжили, смогли! </a:t>
            </a:r>
          </a:p>
          <a:p>
            <a:r>
              <a:rPr lang="ru-RU" sz="1600" dirty="0">
                <a:latin typeface="Cambria" panose="02040503050406030204" pitchFamily="18" charset="0"/>
                <a:ea typeface="Cambria" panose="02040503050406030204" pitchFamily="18" charset="0"/>
              </a:rPr>
              <a:t>Дочери страны! Её сыны! </a:t>
            </a:r>
          </a:p>
          <a:p>
            <a:r>
              <a:rPr lang="ru-RU" sz="1600" dirty="0">
                <a:latin typeface="Cambria" panose="02040503050406030204" pitchFamily="18" charset="0"/>
                <a:ea typeface="Cambria" panose="02040503050406030204" pitchFamily="18" charset="0"/>
              </a:rPr>
              <a:t>Чистые пред Родиной и Богом! </a:t>
            </a:r>
          </a:p>
          <a:p>
            <a:r>
              <a:rPr lang="ru-RU" sz="1600" dirty="0">
                <a:latin typeface="Cambria" panose="02040503050406030204" pitchFamily="18" charset="0"/>
                <a:ea typeface="Cambria" panose="02040503050406030204" pitchFamily="18" charset="0"/>
              </a:rPr>
              <a:t>На земле осталось вас немного. </a:t>
            </a:r>
          </a:p>
          <a:p>
            <a:r>
              <a:rPr lang="ru-RU" sz="1600" dirty="0">
                <a:latin typeface="Cambria" panose="02040503050406030204" pitchFamily="18" charset="0"/>
                <a:ea typeface="Cambria" panose="02040503050406030204" pitchFamily="18" charset="0"/>
              </a:rPr>
              <a:t>Девочки и мальчики войны! </a:t>
            </a:r>
          </a:p>
          <a:p>
            <a:r>
              <a:rPr lang="ru-RU" sz="1600" dirty="0">
                <a:latin typeface="Cambria" panose="02040503050406030204" pitchFamily="18" charset="0"/>
                <a:ea typeface="Cambria" panose="02040503050406030204" pitchFamily="18" charset="0"/>
              </a:rPr>
              <a:t>Мира вам, здоровья, долголетья, </a:t>
            </a:r>
          </a:p>
          <a:p>
            <a:r>
              <a:rPr lang="ru-RU" sz="1600" dirty="0">
                <a:latin typeface="Cambria" panose="02040503050406030204" pitchFamily="18" charset="0"/>
                <a:ea typeface="Cambria" panose="02040503050406030204" pitchFamily="18" charset="0"/>
              </a:rPr>
              <a:t>Доброты, душевного тепла! </a:t>
            </a:r>
          </a:p>
          <a:p>
            <a:r>
              <a:rPr lang="ru-RU" sz="1600" dirty="0">
                <a:latin typeface="Cambria" panose="02040503050406030204" pitchFamily="18" charset="0"/>
                <a:ea typeface="Cambria" panose="02040503050406030204" pitchFamily="18" charset="0"/>
              </a:rPr>
              <a:t>И пускай нигде на целом свете </a:t>
            </a:r>
          </a:p>
          <a:p>
            <a:r>
              <a:rPr lang="ru-RU" sz="1600" dirty="0">
                <a:latin typeface="Cambria" panose="02040503050406030204" pitchFamily="18" charset="0"/>
                <a:ea typeface="Cambria" panose="02040503050406030204" pitchFamily="18" charset="0"/>
              </a:rPr>
              <a:t>Детство вновь не отберёт война! </a:t>
            </a:r>
          </a:p>
          <a:p>
            <a:r>
              <a:rPr lang="ru-RU" sz="1600" dirty="0">
                <a:latin typeface="Cambria" panose="02040503050406030204" pitchFamily="18" charset="0"/>
                <a:ea typeface="Cambria" panose="02040503050406030204" pitchFamily="18" charset="0"/>
              </a:rPr>
              <a:t>                                </a:t>
            </a:r>
            <a:r>
              <a:rPr lang="ru-RU" sz="1600" i="1" dirty="0">
                <a:latin typeface="Cambria" panose="02040503050406030204" pitchFamily="18" charset="0"/>
                <a:ea typeface="Cambria" panose="02040503050406030204" pitchFamily="18" charset="0"/>
              </a:rPr>
              <a:t>Валентина </a:t>
            </a:r>
            <a:r>
              <a:rPr lang="ru-RU" sz="1600" i="1" dirty="0" err="1">
                <a:latin typeface="Cambria" panose="02040503050406030204" pitchFamily="18" charset="0"/>
                <a:ea typeface="Cambria" panose="02040503050406030204" pitchFamily="18" charset="0"/>
              </a:rPr>
              <a:t>Салий</a:t>
            </a:r>
            <a:endParaRPr lang="ru-RU" sz="1600" i="1" dirty="0">
              <a:latin typeface="Cambria" panose="02040503050406030204" pitchFamily="18" charset="0"/>
              <a:ea typeface="Cambria" panose="02040503050406030204" pitchFamily="18" charset="0"/>
            </a:endParaRPr>
          </a:p>
        </p:txBody>
      </p:sp>
      <p:pic>
        <p:nvPicPr>
          <p:cNvPr id="3" name="Рисунок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53408" y="2981259"/>
            <a:ext cx="4486022" cy="3364517"/>
          </a:xfrm>
          <a:prstGeom prst="rect">
            <a:avLst/>
          </a:prstGeom>
          <a:ln w="38100">
            <a:solidFill>
              <a:schemeClr val="accent1"/>
            </a:solidFill>
          </a:ln>
        </p:spPr>
      </p:pic>
    </p:spTree>
    <p:extLst>
      <p:ext uri="{BB962C8B-B14F-4D97-AF65-F5344CB8AC3E}">
        <p14:creationId xmlns:p14="http://schemas.microsoft.com/office/powerpoint/2010/main" val="4062563474"/>
      </p:ext>
    </p:extLst>
  </p:cSld>
  <p:clrMapOvr>
    <a:masterClrMapping/>
  </p:clrMapOvr>
  <mc:AlternateContent xmlns:mc="http://schemas.openxmlformats.org/markup-compatibility/2006" xmlns:p14="http://schemas.microsoft.com/office/powerpoint/2010/main">
    <mc:Choice Requires="p14">
      <p:transition spd="slow" p14:dur="2000" advTm="5879"/>
    </mc:Choice>
    <mc:Fallback xmlns="">
      <p:transition spd="slow" advTm="5879"/>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71135" y="862565"/>
            <a:ext cx="3456384" cy="1846659"/>
          </a:xfrm>
          <a:prstGeom prst="rect">
            <a:avLst/>
          </a:prstGeom>
          <a:noFill/>
        </p:spPr>
        <p:txBody>
          <a:bodyPr wrap="square" rtlCol="0">
            <a:spAutoFit/>
          </a:bodyPr>
          <a:lstStyle/>
          <a:p>
            <a:r>
              <a:rPr lang="ru-RU" sz="1600" dirty="0">
                <a:latin typeface="Cambria" panose="02040503050406030204" pitchFamily="18" charset="0"/>
                <a:ea typeface="Cambria" panose="02040503050406030204" pitchFamily="18" charset="0"/>
              </a:rPr>
              <a:t>Его я узнал не из книжки – Жестокое слово – война! Прожектором яростной вспышки </a:t>
            </a:r>
          </a:p>
          <a:p>
            <a:r>
              <a:rPr lang="ru-RU" sz="1600" dirty="0">
                <a:latin typeface="Cambria" panose="02040503050406030204" pitchFamily="18" charset="0"/>
                <a:ea typeface="Cambria" panose="02040503050406030204" pitchFamily="18" charset="0"/>
              </a:rPr>
              <a:t>К нам в детство врывалась она. В те дни мы в войну не играли – Мы просто дышали войной.</a:t>
            </a:r>
          </a:p>
          <a:p>
            <a:r>
              <a:rPr lang="ru-RU" sz="1600" dirty="0">
                <a:latin typeface="Cambria" panose="02040503050406030204" pitchFamily="18" charset="0"/>
                <a:ea typeface="Cambria" panose="02040503050406030204" pitchFamily="18" charset="0"/>
              </a:rPr>
              <a:t>                                         </a:t>
            </a:r>
            <a:r>
              <a:rPr lang="ru-RU" sz="1600" i="1" dirty="0">
                <a:latin typeface="Cambria" panose="02040503050406030204" pitchFamily="18" charset="0"/>
                <a:ea typeface="Cambria" panose="02040503050406030204" pitchFamily="18" charset="0"/>
              </a:rPr>
              <a:t>А. Иоффе</a:t>
            </a:r>
          </a:p>
        </p:txBody>
      </p:sp>
      <p:sp>
        <p:nvSpPr>
          <p:cNvPr id="3" name="TextBox 2"/>
          <p:cNvSpPr txBox="1"/>
          <p:nvPr/>
        </p:nvSpPr>
        <p:spPr>
          <a:xfrm>
            <a:off x="5276637" y="3656944"/>
            <a:ext cx="3842351" cy="2616101"/>
          </a:xfrm>
          <a:prstGeom prst="rect">
            <a:avLst/>
          </a:prstGeom>
          <a:noFill/>
        </p:spPr>
        <p:txBody>
          <a:bodyPr wrap="square" rtlCol="0">
            <a:spAutoFit/>
          </a:bodyPr>
          <a:lstStyle/>
          <a:p>
            <a:r>
              <a:rPr lang="ru-RU" sz="1600" dirty="0">
                <a:latin typeface="Cambria" panose="02040503050406030204" pitchFamily="18" charset="0"/>
                <a:ea typeface="Cambria" panose="02040503050406030204" pitchFamily="18" charset="0"/>
              </a:rPr>
              <a:t>«В ДНИ ВОЙНЫ»</a:t>
            </a:r>
          </a:p>
          <a:p>
            <a:r>
              <a:rPr lang="ru-RU" sz="1600" dirty="0">
                <a:latin typeface="Cambria" panose="02040503050406030204" pitchFamily="18" charset="0"/>
                <a:ea typeface="Cambria" panose="02040503050406030204" pitchFamily="18" charset="0"/>
              </a:rPr>
              <a:t> Глаза девчонки семилетней</a:t>
            </a:r>
          </a:p>
          <a:p>
            <a:r>
              <a:rPr lang="ru-RU" sz="1600" dirty="0">
                <a:latin typeface="Cambria" panose="02040503050406030204" pitchFamily="18" charset="0"/>
                <a:ea typeface="Cambria" panose="02040503050406030204" pitchFamily="18" charset="0"/>
              </a:rPr>
              <a:t> Как два померкших огонька. </a:t>
            </a:r>
          </a:p>
          <a:p>
            <a:r>
              <a:rPr lang="ru-RU" sz="1600" dirty="0">
                <a:latin typeface="Cambria" panose="02040503050406030204" pitchFamily="18" charset="0"/>
                <a:ea typeface="Cambria" panose="02040503050406030204" pitchFamily="18" charset="0"/>
              </a:rPr>
              <a:t>На детском личике заметней </a:t>
            </a:r>
          </a:p>
          <a:p>
            <a:r>
              <a:rPr lang="ru-RU" sz="1600" dirty="0">
                <a:latin typeface="Cambria" panose="02040503050406030204" pitchFamily="18" charset="0"/>
                <a:ea typeface="Cambria" panose="02040503050406030204" pitchFamily="18" charset="0"/>
              </a:rPr>
              <a:t>Большая, тяжкая тоска. </a:t>
            </a:r>
          </a:p>
          <a:p>
            <a:r>
              <a:rPr lang="ru-RU" sz="1600" dirty="0">
                <a:latin typeface="Cambria" panose="02040503050406030204" pitchFamily="18" charset="0"/>
                <a:ea typeface="Cambria" panose="02040503050406030204" pitchFamily="18" charset="0"/>
              </a:rPr>
              <a:t>Она молчит, о чём ни спросишь, Пошутишь с ней, – молчит в ответ. </a:t>
            </a:r>
          </a:p>
          <a:p>
            <a:r>
              <a:rPr lang="ru-RU" sz="1600" dirty="0">
                <a:latin typeface="Cambria" panose="02040503050406030204" pitchFamily="18" charset="0"/>
                <a:ea typeface="Cambria" panose="02040503050406030204" pitchFamily="18" charset="0"/>
              </a:rPr>
              <a:t>Как будто ей не семь, не восемь, </a:t>
            </a:r>
          </a:p>
          <a:p>
            <a:r>
              <a:rPr lang="ru-RU" sz="1600" dirty="0">
                <a:latin typeface="Cambria" panose="02040503050406030204" pitchFamily="18" charset="0"/>
                <a:ea typeface="Cambria" panose="02040503050406030204" pitchFamily="18" charset="0"/>
              </a:rPr>
              <a:t>А много, много горьких лет. </a:t>
            </a:r>
          </a:p>
          <a:p>
            <a:r>
              <a:rPr lang="ru-RU" sz="1600" i="1" dirty="0">
                <a:latin typeface="Cambria" panose="02040503050406030204" pitchFamily="18" charset="0"/>
                <a:ea typeface="Cambria" panose="02040503050406030204" pitchFamily="18" charset="0"/>
              </a:rPr>
              <a:t>                                          Агния </a:t>
            </a:r>
            <a:r>
              <a:rPr lang="ru-RU" sz="1600" i="1" dirty="0" err="1">
                <a:latin typeface="Cambria" panose="02040503050406030204" pitchFamily="18" charset="0"/>
                <a:ea typeface="Cambria" panose="02040503050406030204" pitchFamily="18" charset="0"/>
              </a:rPr>
              <a:t>Барто</a:t>
            </a:r>
            <a:endParaRPr lang="ru-RU" sz="1600" i="1" dirty="0">
              <a:latin typeface="Cambria" panose="02040503050406030204" pitchFamily="18" charset="0"/>
              <a:ea typeface="Cambria" panose="02040503050406030204" pitchFamily="18" charset="0"/>
            </a:endParaRPr>
          </a:p>
        </p:txBody>
      </p:sp>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67944" y="541090"/>
            <a:ext cx="4427984" cy="2489611"/>
          </a:xfrm>
          <a:prstGeom prst="rect">
            <a:avLst/>
          </a:prstGeom>
          <a:ln w="38100">
            <a:solidFill>
              <a:schemeClr val="accent1"/>
            </a:solidFill>
          </a:ln>
        </p:spPr>
      </p:pic>
      <p:pic>
        <p:nvPicPr>
          <p:cNvPr id="5" name="Рисунок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1135" y="3627773"/>
            <a:ext cx="4572000" cy="2674442"/>
          </a:xfrm>
          <a:prstGeom prst="rect">
            <a:avLst/>
          </a:prstGeom>
          <a:ln w="38100">
            <a:solidFill>
              <a:schemeClr val="accent1"/>
            </a:solidFill>
          </a:ln>
        </p:spPr>
      </p:pic>
    </p:spTree>
    <p:extLst>
      <p:ext uri="{BB962C8B-B14F-4D97-AF65-F5344CB8AC3E}">
        <p14:creationId xmlns:p14="http://schemas.microsoft.com/office/powerpoint/2010/main" val="1258612358"/>
      </p:ext>
    </p:extLst>
  </p:cSld>
  <p:clrMapOvr>
    <a:masterClrMapping/>
  </p:clrMapOvr>
  <mc:AlternateContent xmlns:mc="http://schemas.openxmlformats.org/markup-compatibility/2006" xmlns:p14="http://schemas.microsoft.com/office/powerpoint/2010/main">
    <mc:Choice Requires="p14">
      <p:transition spd="slow" p14:dur="2000" advTm="6199"/>
    </mc:Choice>
    <mc:Fallback xmlns="">
      <p:transition spd="slow" advTm="6199"/>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5076056" y="3861048"/>
            <a:ext cx="3698667" cy="2339102"/>
          </a:xfrm>
          <a:prstGeom prst="rect">
            <a:avLst/>
          </a:prstGeom>
        </p:spPr>
        <p:txBody>
          <a:bodyPr wrap="square">
            <a:spAutoFit/>
          </a:bodyPr>
          <a:lstStyle/>
          <a:p>
            <a:r>
              <a:rPr lang="ru-RU" sz="1600" dirty="0">
                <a:latin typeface="Cambria" panose="02040503050406030204" pitchFamily="18" charset="0"/>
                <a:ea typeface="Cambria" panose="02040503050406030204" pitchFamily="18" charset="0"/>
              </a:rPr>
              <a:t>Прошла война, прошла страда, </a:t>
            </a:r>
          </a:p>
          <a:p>
            <a:r>
              <a:rPr lang="ru-RU" sz="1600" dirty="0">
                <a:latin typeface="Cambria" panose="02040503050406030204" pitchFamily="18" charset="0"/>
                <a:ea typeface="Cambria" panose="02040503050406030204" pitchFamily="18" charset="0"/>
              </a:rPr>
              <a:t>Но боль взвывает к людям. Давайте, люди, никогда </a:t>
            </a:r>
          </a:p>
          <a:p>
            <a:r>
              <a:rPr lang="ru-RU" sz="1600" dirty="0">
                <a:latin typeface="Cambria" panose="02040503050406030204" pitchFamily="18" charset="0"/>
                <a:ea typeface="Cambria" panose="02040503050406030204" pitchFamily="18" charset="0"/>
              </a:rPr>
              <a:t>Об этом не забудем. </a:t>
            </a:r>
          </a:p>
          <a:p>
            <a:r>
              <a:rPr lang="ru-RU" sz="1600" dirty="0">
                <a:latin typeface="Cambria" panose="02040503050406030204" pitchFamily="18" charset="0"/>
                <a:ea typeface="Cambria" panose="02040503050406030204" pitchFamily="18" charset="0"/>
              </a:rPr>
              <a:t>Пусть память верную о ней </a:t>
            </a:r>
          </a:p>
          <a:p>
            <a:r>
              <a:rPr lang="ru-RU" sz="1600" dirty="0">
                <a:latin typeface="Cambria" panose="02040503050406030204" pitchFamily="18" charset="0"/>
                <a:ea typeface="Cambria" panose="02040503050406030204" pitchFamily="18" charset="0"/>
              </a:rPr>
              <a:t>Хранят, об этой муке,</a:t>
            </a:r>
          </a:p>
          <a:p>
            <a:r>
              <a:rPr lang="ru-RU" sz="1600" dirty="0">
                <a:latin typeface="Cambria" panose="02040503050406030204" pitchFamily="18" charset="0"/>
                <a:ea typeface="Cambria" panose="02040503050406030204" pitchFamily="18" charset="0"/>
              </a:rPr>
              <a:t> И дети нынешних детей,</a:t>
            </a:r>
          </a:p>
          <a:p>
            <a:r>
              <a:rPr lang="ru-RU" sz="1600" dirty="0">
                <a:latin typeface="Cambria" panose="02040503050406030204" pitchFamily="18" charset="0"/>
                <a:ea typeface="Cambria" panose="02040503050406030204" pitchFamily="18" charset="0"/>
              </a:rPr>
              <a:t> И наших внуков внуки. </a:t>
            </a:r>
          </a:p>
          <a:p>
            <a:r>
              <a:rPr lang="ru-RU" sz="1600" dirty="0">
                <a:latin typeface="Cambria" panose="02040503050406030204" pitchFamily="18" charset="0"/>
                <a:ea typeface="Cambria" panose="02040503050406030204" pitchFamily="18" charset="0"/>
              </a:rPr>
              <a:t>                             </a:t>
            </a:r>
            <a:r>
              <a:rPr lang="ru-RU" sz="1600" i="1" dirty="0">
                <a:latin typeface="Cambria" panose="02040503050406030204" pitchFamily="18" charset="0"/>
                <a:ea typeface="Cambria" panose="02040503050406030204" pitchFamily="18" charset="0"/>
              </a:rPr>
              <a:t>А.Т. Твардовский</a:t>
            </a:r>
          </a:p>
        </p:txBody>
      </p:sp>
      <p:sp>
        <p:nvSpPr>
          <p:cNvPr id="4" name="TextBox 3"/>
          <p:cNvSpPr txBox="1"/>
          <p:nvPr/>
        </p:nvSpPr>
        <p:spPr>
          <a:xfrm>
            <a:off x="539552" y="832635"/>
            <a:ext cx="3384376" cy="2062103"/>
          </a:xfrm>
          <a:prstGeom prst="rect">
            <a:avLst/>
          </a:prstGeom>
          <a:noFill/>
        </p:spPr>
        <p:txBody>
          <a:bodyPr wrap="square" rtlCol="0">
            <a:spAutoFit/>
          </a:bodyPr>
          <a:lstStyle/>
          <a:p>
            <a:r>
              <a:rPr lang="ru-RU" sz="1600" dirty="0">
                <a:latin typeface="Cambria" panose="02040503050406030204" pitchFamily="18" charset="0"/>
                <a:ea typeface="Cambria" panose="02040503050406030204" pitchFamily="18" charset="0"/>
              </a:rPr>
              <a:t>Дети войны и веет холодом, </a:t>
            </a:r>
          </a:p>
          <a:p>
            <a:r>
              <a:rPr lang="ru-RU" sz="1600" dirty="0">
                <a:latin typeface="Cambria" panose="02040503050406030204" pitchFamily="18" charset="0"/>
                <a:ea typeface="Cambria" panose="02040503050406030204" pitchFamily="18" charset="0"/>
              </a:rPr>
              <a:t>Дети войны и пахнет голодом, </a:t>
            </a:r>
          </a:p>
          <a:p>
            <a:r>
              <a:rPr lang="ru-RU" sz="1600" dirty="0">
                <a:latin typeface="Cambria" panose="02040503050406030204" pitchFamily="18" charset="0"/>
                <a:ea typeface="Cambria" panose="02040503050406030204" pitchFamily="18" charset="0"/>
              </a:rPr>
              <a:t>Дети войны и дыбом волосы: </a:t>
            </a:r>
          </a:p>
          <a:p>
            <a:r>
              <a:rPr lang="ru-RU" sz="1600" dirty="0">
                <a:latin typeface="Cambria" panose="02040503050406030204" pitchFamily="18" charset="0"/>
                <a:ea typeface="Cambria" panose="02040503050406030204" pitchFamily="18" charset="0"/>
              </a:rPr>
              <a:t>На челках детских седые волосы…</a:t>
            </a:r>
          </a:p>
          <a:p>
            <a:r>
              <a:rPr lang="ru-RU" sz="1600" dirty="0">
                <a:latin typeface="Cambria" panose="02040503050406030204" pitchFamily="18" charset="0"/>
                <a:ea typeface="Cambria" panose="02040503050406030204" pitchFamily="18" charset="0"/>
              </a:rPr>
              <a:t> Земля омыта слезами детскими, </a:t>
            </a:r>
          </a:p>
          <a:p>
            <a:r>
              <a:rPr lang="ru-RU" sz="1600" dirty="0">
                <a:latin typeface="Cambria" panose="02040503050406030204" pitchFamily="18" charset="0"/>
                <a:ea typeface="Cambria" panose="02040503050406030204" pitchFamily="18" charset="0"/>
              </a:rPr>
              <a:t>Детьми советскими и не советскими… </a:t>
            </a:r>
          </a:p>
          <a:p>
            <a:r>
              <a:rPr lang="ru-RU" sz="1600" i="1" dirty="0">
                <a:latin typeface="Cambria" panose="02040503050406030204" pitchFamily="18" charset="0"/>
                <a:ea typeface="Cambria" panose="02040503050406030204" pitchFamily="18" charset="0"/>
              </a:rPr>
              <a:t>                     Л.М. </a:t>
            </a:r>
            <a:r>
              <a:rPr lang="ru-RU" sz="1600" i="1" dirty="0" err="1">
                <a:latin typeface="Cambria" panose="02040503050406030204" pitchFamily="18" charset="0"/>
                <a:ea typeface="Cambria" panose="02040503050406030204" pitchFamily="18" charset="0"/>
              </a:rPr>
              <a:t>Голодяевская</a:t>
            </a:r>
            <a:endParaRPr lang="ru-RU" sz="1600" i="1" dirty="0">
              <a:latin typeface="Cambria" panose="02040503050406030204" pitchFamily="18" charset="0"/>
              <a:ea typeface="Cambria" panose="02040503050406030204" pitchFamily="18" charset="0"/>
            </a:endParaRPr>
          </a:p>
        </p:txBody>
      </p:sp>
      <p:pic>
        <p:nvPicPr>
          <p:cNvPr id="5" name="Рисунок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72000" y="398271"/>
            <a:ext cx="4256982" cy="2930833"/>
          </a:xfrm>
          <a:prstGeom prst="rect">
            <a:avLst/>
          </a:prstGeom>
          <a:ln w="38100">
            <a:solidFill>
              <a:schemeClr val="accent1"/>
            </a:solidFill>
          </a:ln>
        </p:spPr>
      </p:pic>
      <p:pic>
        <p:nvPicPr>
          <p:cNvPr id="2050" name="Picture 2" descr="https://avatars.mds.yandex.net/get-pdb/1880053/386779fa-4aba-4486-b3f2-a3f28993588e/s120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5534" y="3501008"/>
            <a:ext cx="3985377" cy="2922610"/>
          </a:xfrm>
          <a:prstGeom prst="rect">
            <a:avLst/>
          </a:prstGeom>
          <a:noFill/>
          <a:ln w="38100">
            <a:solidFill>
              <a:schemeClr val="accent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46982989"/>
      </p:ext>
    </p:extLst>
  </p:cSld>
  <p:clrMapOvr>
    <a:masterClrMapping/>
  </p:clrMapOvr>
  <mc:AlternateContent xmlns:mc="http://schemas.openxmlformats.org/markup-compatibility/2006" xmlns:p14="http://schemas.microsoft.com/office/powerpoint/2010/main">
    <mc:Choice Requires="p14">
      <p:transition spd="slow" p14:dur="2000" advTm="5824"/>
    </mc:Choice>
    <mc:Fallback xmlns="">
      <p:transition spd="slow" advTm="5824"/>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0" name="Picture 6" descr="https://s1.1zoom.me/big3/330/Victory_Day_9_May_Holidays_Word_Lettering_Russian_521929_4724x2210.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93725" y="260836"/>
            <a:ext cx="1973262" cy="923139"/>
          </a:xfrm>
          <a:prstGeom prst="rect">
            <a:avLst/>
          </a:prstGeom>
          <a:noFill/>
          <a:extLst>
            <a:ext uri="{909E8E84-426E-40DD-AFC4-6F175D3DCCD1}">
              <a14:hiddenFill xmlns:a14="http://schemas.microsoft.com/office/drawing/2010/main">
                <a:solidFill>
                  <a:srgbClr val="FFFFFF"/>
                </a:solidFill>
              </a14:hiddenFill>
            </a:ext>
          </a:extLst>
        </p:spPr>
      </p:pic>
      <p:pic>
        <p:nvPicPr>
          <p:cNvPr id="2" name="Рисунок 1"/>
          <p:cNvPicPr>
            <a:picLocks noChangeAspect="1"/>
          </p:cNvPicPr>
          <p:nvPr/>
        </p:nvPicPr>
        <p:blipFill rotWithShape="1">
          <a:blip r:embed="rId6">
            <a:extLst>
              <a:ext uri="{28A0092B-C50C-407E-A947-70E740481C1C}">
                <a14:useLocalDpi xmlns:a14="http://schemas.microsoft.com/office/drawing/2010/main" val="0"/>
              </a:ext>
            </a:extLst>
          </a:blip>
          <a:srcRect l="24898" t="7420" b="17160"/>
          <a:stretch/>
        </p:blipFill>
        <p:spPr>
          <a:xfrm rot="16200000">
            <a:off x="3373070" y="379456"/>
            <a:ext cx="2448273" cy="4370893"/>
          </a:xfrm>
          <a:prstGeom prst="rect">
            <a:avLst/>
          </a:prstGeom>
          <a:ln w="38100">
            <a:solidFill>
              <a:srgbClr val="00B050"/>
            </a:solidFill>
          </a:ln>
        </p:spPr>
      </p:pic>
      <p:pic>
        <p:nvPicPr>
          <p:cNvPr id="5" name="Рисунок 4"/>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170649" y="260836"/>
            <a:ext cx="1779009" cy="2541440"/>
          </a:xfrm>
          <a:prstGeom prst="rect">
            <a:avLst/>
          </a:prstGeom>
          <a:ln w="38100">
            <a:solidFill>
              <a:srgbClr val="FF0000"/>
            </a:solidFill>
          </a:ln>
        </p:spPr>
      </p:pic>
      <p:pic>
        <p:nvPicPr>
          <p:cNvPr id="6" name="Рисунок 5"/>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7308304" y="2977084"/>
            <a:ext cx="1708603" cy="2443588"/>
          </a:xfrm>
          <a:prstGeom prst="rect">
            <a:avLst/>
          </a:prstGeom>
          <a:ln w="38100">
            <a:solidFill>
              <a:srgbClr val="FF0000"/>
            </a:solidFill>
          </a:ln>
        </p:spPr>
      </p:pic>
      <p:pic>
        <p:nvPicPr>
          <p:cNvPr id="7" name="Рисунок 6"/>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25350" y="4157744"/>
            <a:ext cx="1745009" cy="2326678"/>
          </a:xfrm>
          <a:prstGeom prst="rect">
            <a:avLst/>
          </a:prstGeom>
          <a:ln w="38100">
            <a:solidFill>
              <a:srgbClr val="FF0000"/>
            </a:solidFill>
          </a:ln>
        </p:spPr>
      </p:pic>
      <p:pic>
        <p:nvPicPr>
          <p:cNvPr id="8" name="Рисунок 7"/>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rot="16200000" flipH="1">
            <a:off x="1589397" y="4755859"/>
            <a:ext cx="2321071" cy="1540441"/>
          </a:xfrm>
          <a:prstGeom prst="rect">
            <a:avLst/>
          </a:prstGeom>
          <a:ln w="38100">
            <a:solidFill>
              <a:srgbClr val="FF0000"/>
            </a:solidFill>
          </a:ln>
        </p:spPr>
      </p:pic>
      <p:sp>
        <p:nvSpPr>
          <p:cNvPr id="3" name="Прямоугольник 2"/>
          <p:cNvSpPr/>
          <p:nvPr/>
        </p:nvSpPr>
        <p:spPr>
          <a:xfrm>
            <a:off x="1259632" y="188640"/>
            <a:ext cx="5724785" cy="707886"/>
          </a:xfrm>
          <a:prstGeom prst="rect">
            <a:avLst/>
          </a:prstGeom>
        </p:spPr>
        <p:txBody>
          <a:bodyPr wrap="square">
            <a:spAutoFit/>
          </a:bodyPr>
          <a:lstStyle/>
          <a:p>
            <a:pPr algn="ctr"/>
            <a:r>
              <a:rPr lang="ru-RU" sz="2000" b="1" dirty="0">
                <a:latin typeface="Cambria" panose="02040503050406030204" pitchFamily="18" charset="0"/>
                <a:ea typeface="Cambria" panose="02040503050406030204" pitchFamily="18" charset="0"/>
              </a:rPr>
              <a:t>Низкий поклон вам, дорогие наши ветераны, за жизнь, которую подарили нам!</a:t>
            </a:r>
          </a:p>
        </p:txBody>
      </p:sp>
      <p:pic>
        <p:nvPicPr>
          <p:cNvPr id="9" name="Рисунок 8"/>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125350" y="1540460"/>
            <a:ext cx="1708603" cy="2347698"/>
          </a:xfrm>
          <a:prstGeom prst="rect">
            <a:avLst/>
          </a:prstGeom>
          <a:ln w="38100">
            <a:solidFill>
              <a:srgbClr val="FF0000"/>
            </a:solidFill>
          </a:ln>
        </p:spPr>
      </p:pic>
      <p:pic>
        <p:nvPicPr>
          <p:cNvPr id="10" name="Рисунок 9"/>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rot="16200000">
            <a:off x="3348892" y="4460059"/>
            <a:ext cx="2296062" cy="1722047"/>
          </a:xfrm>
          <a:prstGeom prst="rect">
            <a:avLst/>
          </a:prstGeom>
          <a:ln w="38100">
            <a:solidFill>
              <a:srgbClr val="FF0000"/>
            </a:solidFill>
          </a:ln>
        </p:spPr>
      </p:pic>
      <p:pic>
        <p:nvPicPr>
          <p:cNvPr id="12" name="Рисунок 11"/>
          <p:cNvPicPr>
            <a:picLocks noChangeAspect="1"/>
          </p:cNvPicPr>
          <p:nvPr/>
        </p:nvPicPr>
        <p:blipFill rotWithShape="1">
          <a:blip r:embed="rId13" cstate="print">
            <a:extLst>
              <a:ext uri="{28A0092B-C50C-407E-A947-70E740481C1C}">
                <a14:useLocalDpi xmlns:a14="http://schemas.microsoft.com/office/drawing/2010/main" val="0"/>
              </a:ext>
            </a:extLst>
          </a:blip>
          <a:srcRect l="38109" t="2914" r="23190" b="56388"/>
          <a:stretch/>
        </p:blipFill>
        <p:spPr>
          <a:xfrm>
            <a:off x="5508104" y="4360486"/>
            <a:ext cx="1662545" cy="2331185"/>
          </a:xfrm>
          <a:prstGeom prst="rect">
            <a:avLst/>
          </a:prstGeom>
          <a:ln w="57150">
            <a:solidFill>
              <a:srgbClr val="FF0000"/>
            </a:solidFill>
          </a:ln>
        </p:spPr>
      </p:pic>
      <p:pic>
        <p:nvPicPr>
          <p:cNvPr id="14" name="Picture 2" descr="День Победы!"/>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7668344" y="5526080"/>
            <a:ext cx="1178212" cy="1224417"/>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Открытка (плейкаст) &quot;С Праздником, с ДНЕМ ПОБЕДЫ!"/>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1979712" y="1270874"/>
            <a:ext cx="4963389" cy="2886870"/>
          </a:xfrm>
          <a:prstGeom prst="rect">
            <a:avLst/>
          </a:prstGeom>
          <a:noFill/>
          <a:extLst>
            <a:ext uri="{909E8E84-426E-40DD-AFC4-6F175D3DCCD1}">
              <a14:hiddenFill xmlns:a14="http://schemas.microsoft.com/office/drawing/2010/main">
                <a:solidFill>
                  <a:srgbClr val="FFFFFF"/>
                </a:solidFill>
              </a14:hiddenFill>
            </a:ext>
          </a:extLst>
        </p:spPr>
      </p:pic>
      <p:sp>
        <p:nvSpPr>
          <p:cNvPr id="15" name="TextBox 10"/>
          <p:cNvSpPr txBox="1"/>
          <p:nvPr/>
        </p:nvSpPr>
        <p:spPr>
          <a:xfrm>
            <a:off x="4299049" y="3599968"/>
            <a:ext cx="2685367" cy="461665"/>
          </a:xfrm>
          <a:prstGeom prst="rect">
            <a:avLst/>
          </a:prstGeom>
          <a:noFill/>
        </p:spPr>
        <p:txBody>
          <a:bodyPr wrap="square" rtlCol="0">
            <a:spAutoFit/>
          </a:bodyPr>
          <a:ls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ru-RU" sz="2400" b="1" dirty="0">
                <a:latin typeface="Cambria" pitchFamily="18" charset="0"/>
                <a:ea typeface="Cambria" pitchFamily="18" charset="0"/>
              </a:rPr>
              <a:t>75 лет Победы!</a:t>
            </a:r>
          </a:p>
        </p:txBody>
      </p:sp>
      <p:pic>
        <p:nvPicPr>
          <p:cNvPr id="4" name="На Безымянной Высоте - Военные from backingtracks.co">
            <a:hlinkClick r:id="" action="ppaction://media"/>
            <a:extLst>
              <a:ext uri="{FF2B5EF4-FFF2-40B4-BE49-F238E27FC236}">
                <a16:creationId xmlns:a16="http://schemas.microsoft.com/office/drawing/2014/main" id="{D0481BD6-AEB1-43DC-8FB3-BEC194FE42F2}"/>
              </a:ext>
            </a:extLst>
          </p:cNvPr>
          <p:cNvPicPr>
            <a:picLocks noChangeAspect="1"/>
          </p:cNvPicPr>
          <p:nvPr>
            <a:audioFile r:link="rId2"/>
            <p:extLst>
              <p:ext uri="{DAA4B4D4-6D71-4841-9C94-3DE7FCFB9230}">
                <p14:media xmlns:p14="http://schemas.microsoft.com/office/powerpoint/2010/main" r:embed="rId1"/>
              </p:ext>
            </p:extLst>
          </p:nvPr>
        </p:nvPicPr>
        <p:blipFill>
          <a:blip r:embed="rId16"/>
          <a:stretch>
            <a:fillRect/>
          </a:stretch>
        </p:blipFill>
        <p:spPr>
          <a:xfrm>
            <a:off x="4267200" y="3124200"/>
            <a:ext cx="609600" cy="609600"/>
          </a:xfrm>
          <a:prstGeom prst="rect">
            <a:avLst/>
          </a:prstGeom>
        </p:spPr>
      </p:pic>
    </p:spTree>
    <p:extLst>
      <p:ext uri="{BB962C8B-B14F-4D97-AF65-F5344CB8AC3E}">
        <p14:creationId xmlns:p14="http://schemas.microsoft.com/office/powerpoint/2010/main" val="3107554901"/>
      </p:ext>
    </p:extLst>
  </p:cSld>
  <p:clrMapOvr>
    <a:masterClrMapping/>
  </p:clrMapOvr>
  <mc:AlternateContent xmlns:mc="http://schemas.openxmlformats.org/markup-compatibility/2006" xmlns:p14="http://schemas.microsoft.com/office/powerpoint/2010/main">
    <mc:Choice Requires="p14">
      <p:transition spd="slow" p14:dur="2000" advTm="7496"/>
    </mc:Choice>
    <mc:Fallback xmlns="">
      <p:transition spd="slow" advTm="7496"/>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7" repeatCount="indefinite" fill="hold" display="0">
                  <p:stCondLst>
                    <p:cond delay="indefinite"/>
                  </p:stCondLst>
                  <p:endCondLst>
                    <p:cond evt="onStopAudio" delay="0">
                      <p:tgtEl>
                        <p:sldTgt/>
                      </p:tgtEl>
                    </p:cond>
                  </p:endCondLst>
                </p:cTn>
                <p:tgtEl>
                  <p:spTgt spid="4"/>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5576" y="476672"/>
            <a:ext cx="7876224" cy="5902027"/>
          </a:xfrm>
          <a:prstGeom prst="rect">
            <a:avLst/>
          </a:prstGeom>
        </p:spPr>
      </p:pic>
    </p:spTree>
    <p:extLst>
      <p:ext uri="{BB962C8B-B14F-4D97-AF65-F5344CB8AC3E}">
        <p14:creationId xmlns:p14="http://schemas.microsoft.com/office/powerpoint/2010/main" val="3800816764"/>
      </p:ext>
    </p:extLst>
  </p:cSld>
  <p:clrMapOvr>
    <a:masterClrMapping/>
  </p:clrMapOvr>
  <mc:AlternateContent xmlns:mc="http://schemas.openxmlformats.org/markup-compatibility/2006" xmlns:p14="http://schemas.microsoft.com/office/powerpoint/2010/main">
    <mc:Choice Requires="p14">
      <p:transition spd="slow" p14:dur="2000" advTm="6803"/>
    </mc:Choice>
    <mc:Fallback xmlns="">
      <p:transition spd="slow" advTm="6803"/>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23528" y="188640"/>
            <a:ext cx="5328591" cy="3139321"/>
          </a:xfrm>
          <a:prstGeom prst="rect">
            <a:avLst/>
          </a:prstGeom>
          <a:noFill/>
        </p:spPr>
        <p:txBody>
          <a:bodyPr wrap="square" rtlCol="0">
            <a:spAutoFit/>
          </a:bodyPr>
          <a:lstStyle/>
          <a:p>
            <a:r>
              <a:rPr lang="ru-RU" dirty="0">
                <a:latin typeface="Cambria" panose="02040503050406030204" pitchFamily="18" charset="0"/>
                <a:ea typeface="Cambria" panose="02040503050406030204" pitchFamily="18" charset="0"/>
                <a:cs typeface="Calibri" panose="020F0502020204030204" pitchFamily="34" charset="0"/>
              </a:rPr>
              <a:t>9 мая 2020 года исполняется 75 лет со дня Великой Победы. Но сколько бы ни минуло десятилетий, нельзя забывать о превращенных в пепел городах и селах, о разрушенном народном хозяйстве, о гибели бесценных памятников материальной и духовной культуры народа, о тружениках тыла, вынесших на своих плечах непомерное бремя военного лихолетья, о самой главной и невосполнимой утрате - миллионах человеческих жизней, сгоревших в пожаре Великой Отечественной войны.</a:t>
            </a:r>
          </a:p>
        </p:txBody>
      </p:sp>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649858" y="194003"/>
            <a:ext cx="3215238" cy="3451022"/>
          </a:xfrm>
          <a:prstGeom prst="rect">
            <a:avLst/>
          </a:prstGeom>
          <a:ln w="38100">
            <a:solidFill>
              <a:schemeClr val="accent1"/>
            </a:solidFill>
          </a:ln>
        </p:spPr>
      </p:pic>
      <p:pic>
        <p:nvPicPr>
          <p:cNvPr id="5" name="Рисунок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3247" y="3487918"/>
            <a:ext cx="3665984" cy="3226066"/>
          </a:xfrm>
          <a:prstGeom prst="rect">
            <a:avLst/>
          </a:prstGeom>
          <a:ln w="38100">
            <a:solidFill>
              <a:schemeClr val="accent1"/>
            </a:solidFill>
          </a:ln>
        </p:spPr>
      </p:pic>
      <p:pic>
        <p:nvPicPr>
          <p:cNvPr id="2050" name="Picture 2" descr="День Победы!"/>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58047" y="3933056"/>
            <a:ext cx="2513429" cy="261199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47533377"/>
      </p:ext>
    </p:extLst>
  </p:cSld>
  <p:clrMapOvr>
    <a:masterClrMapping/>
  </p:clrMapOvr>
  <mc:AlternateContent xmlns:mc="http://schemas.openxmlformats.org/markup-compatibility/2006" xmlns:p14="http://schemas.microsoft.com/office/powerpoint/2010/main">
    <mc:Choice Requires="p14">
      <p:transition spd="slow" p14:dur="2000" advTm="5285"/>
    </mc:Choice>
    <mc:Fallback xmlns="">
      <p:transition spd="slow" advTm="5285"/>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9516" y="857250"/>
            <a:ext cx="8668456" cy="4876006"/>
          </a:xfrm>
          <a:prstGeom prst="rect">
            <a:avLst/>
          </a:prstGeom>
        </p:spPr>
      </p:pic>
    </p:spTree>
    <p:extLst>
      <p:ext uri="{BB962C8B-B14F-4D97-AF65-F5344CB8AC3E}">
        <p14:creationId xmlns:p14="http://schemas.microsoft.com/office/powerpoint/2010/main" val="245775549"/>
      </p:ext>
    </p:extLst>
  </p:cSld>
  <p:clrMapOvr>
    <a:masterClrMapping/>
  </p:clrMapOvr>
  <mc:AlternateContent xmlns:mc="http://schemas.openxmlformats.org/markup-compatibility/2006" xmlns:p14="http://schemas.microsoft.com/office/powerpoint/2010/main">
    <mc:Choice Requires="p14">
      <p:transition spd="slow" p14:dur="2000" advTm="4919"/>
    </mc:Choice>
    <mc:Fallback xmlns="">
      <p:transition spd="slow" advTm="4919"/>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rot="1115387">
            <a:off x="116589" y="6294800"/>
            <a:ext cx="1990503" cy="369332"/>
          </a:xfrm>
          <a:prstGeom prst="rect">
            <a:avLst/>
          </a:prstGeom>
          <a:noFill/>
        </p:spPr>
        <p:txBody>
          <a:bodyPr wrap="square" rtlCol="0">
            <a:spAutoFit/>
          </a:bodyPr>
          <a:lstStyle/>
          <a:p>
            <a:r>
              <a:rPr lang="ru-RU" b="1" dirty="0">
                <a:latin typeface="Cambria" pitchFamily="18" charset="0"/>
                <a:ea typeface="Cambria" pitchFamily="18" charset="0"/>
              </a:rPr>
              <a:t>75 лет Победы!</a:t>
            </a:r>
          </a:p>
        </p:txBody>
      </p:sp>
      <p:pic>
        <p:nvPicPr>
          <p:cNvPr id="4" name="Рисунок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633596" y="217538"/>
            <a:ext cx="2253605" cy="3223033"/>
          </a:xfrm>
          <a:prstGeom prst="rect">
            <a:avLst/>
          </a:prstGeom>
          <a:ln w="38100">
            <a:solidFill>
              <a:srgbClr val="FF0000"/>
            </a:solidFill>
          </a:ln>
        </p:spPr>
      </p:pic>
      <p:sp>
        <p:nvSpPr>
          <p:cNvPr id="5" name="TextBox 4"/>
          <p:cNvSpPr txBox="1"/>
          <p:nvPr/>
        </p:nvSpPr>
        <p:spPr>
          <a:xfrm>
            <a:off x="6496672" y="3629201"/>
            <a:ext cx="2647328" cy="830997"/>
          </a:xfrm>
          <a:prstGeom prst="rect">
            <a:avLst/>
          </a:prstGeom>
          <a:noFill/>
        </p:spPr>
        <p:txBody>
          <a:bodyPr wrap="none" rtlCol="0">
            <a:spAutoFit/>
          </a:bodyPr>
          <a:lstStyle/>
          <a:p>
            <a:r>
              <a:rPr lang="ru-RU" sz="2400" b="1" dirty="0" err="1">
                <a:latin typeface="Cambria Math" panose="02040503050406030204" pitchFamily="18" charset="0"/>
                <a:ea typeface="Cambria Math" panose="02040503050406030204" pitchFamily="18" charset="0"/>
              </a:rPr>
              <a:t>Кибатов</a:t>
            </a:r>
            <a:r>
              <a:rPr lang="ru-RU" sz="2400" b="1" dirty="0">
                <a:latin typeface="Cambria Math" panose="02040503050406030204" pitchFamily="18" charset="0"/>
                <a:ea typeface="Cambria Math" panose="02040503050406030204" pitchFamily="18" charset="0"/>
              </a:rPr>
              <a:t> </a:t>
            </a:r>
          </a:p>
          <a:p>
            <a:r>
              <a:rPr lang="ru-RU" sz="2400" b="1" dirty="0">
                <a:latin typeface="Cambria Math" panose="02040503050406030204" pitchFamily="18" charset="0"/>
                <a:ea typeface="Cambria Math" panose="02040503050406030204" pitchFamily="18" charset="0"/>
              </a:rPr>
              <a:t>Михаил Павлович</a:t>
            </a:r>
          </a:p>
        </p:txBody>
      </p:sp>
      <p:sp>
        <p:nvSpPr>
          <p:cNvPr id="6" name="TextBox 5"/>
          <p:cNvSpPr txBox="1"/>
          <p:nvPr/>
        </p:nvSpPr>
        <p:spPr>
          <a:xfrm>
            <a:off x="2345920" y="130343"/>
            <a:ext cx="4150752" cy="369332"/>
          </a:xfrm>
          <a:prstGeom prst="rect">
            <a:avLst/>
          </a:prstGeom>
          <a:noFill/>
        </p:spPr>
        <p:txBody>
          <a:bodyPr wrap="none" rtlCol="0">
            <a:spAutoFit/>
          </a:bodyPr>
          <a:lstStyle/>
          <a:p>
            <a:r>
              <a:rPr lang="ru-RU" dirty="0">
                <a:latin typeface="Cambria" panose="02040503050406030204" pitchFamily="18" charset="0"/>
                <a:ea typeface="Cambria" panose="02040503050406030204" pitchFamily="18" charset="0"/>
              </a:rPr>
              <a:t>Прапрадедушка </a:t>
            </a:r>
            <a:r>
              <a:rPr lang="ru-RU" dirty="0" err="1">
                <a:latin typeface="Cambria" panose="02040503050406030204" pitchFamily="18" charset="0"/>
                <a:ea typeface="Cambria" panose="02040503050406030204" pitchFamily="18" charset="0"/>
              </a:rPr>
              <a:t>Гатауллиной</a:t>
            </a:r>
            <a:r>
              <a:rPr lang="ru-RU" dirty="0">
                <a:latin typeface="Cambria" panose="02040503050406030204" pitchFamily="18" charset="0"/>
                <a:ea typeface="Cambria" panose="02040503050406030204" pitchFamily="18" charset="0"/>
              </a:rPr>
              <a:t> </a:t>
            </a:r>
            <a:r>
              <a:rPr lang="ru-RU" dirty="0" err="1">
                <a:latin typeface="Cambria" panose="02040503050406030204" pitchFamily="18" charset="0"/>
                <a:ea typeface="Cambria" panose="02040503050406030204" pitchFamily="18" charset="0"/>
              </a:rPr>
              <a:t>Дарины</a:t>
            </a:r>
            <a:endParaRPr lang="ru-RU" dirty="0">
              <a:latin typeface="Cambria" panose="02040503050406030204" pitchFamily="18" charset="0"/>
              <a:ea typeface="Cambria" panose="02040503050406030204" pitchFamily="18" charset="0"/>
            </a:endParaRPr>
          </a:p>
        </p:txBody>
      </p:sp>
      <p:pic>
        <p:nvPicPr>
          <p:cNvPr id="11" name="Рисунок 10"/>
          <p:cNvPicPr>
            <a:picLocks noChangeAspect="1"/>
          </p:cNvPicPr>
          <p:nvPr/>
        </p:nvPicPr>
        <p:blipFill rotWithShape="1">
          <a:blip r:embed="rId3" cstate="print">
            <a:extLst>
              <a:ext uri="{28A0092B-C50C-407E-A947-70E740481C1C}">
                <a14:useLocalDpi xmlns:a14="http://schemas.microsoft.com/office/drawing/2010/main" val="0"/>
              </a:ext>
            </a:extLst>
          </a:blip>
          <a:srcRect l="38990" t="8000" r="10909" b="9629"/>
          <a:stretch/>
        </p:blipFill>
        <p:spPr>
          <a:xfrm>
            <a:off x="272672" y="334543"/>
            <a:ext cx="1678337" cy="2069482"/>
          </a:xfrm>
          <a:prstGeom prst="rect">
            <a:avLst/>
          </a:prstGeom>
          <a:ln w="38100">
            <a:solidFill>
              <a:srgbClr val="00B050"/>
            </a:solidFill>
          </a:ln>
        </p:spPr>
      </p:pic>
      <p:pic>
        <p:nvPicPr>
          <p:cNvPr id="12" name="Рисунок 1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585425" y="1091444"/>
            <a:ext cx="1498744" cy="2349127"/>
          </a:xfrm>
          <a:prstGeom prst="rect">
            <a:avLst/>
          </a:prstGeom>
          <a:ln w="38100">
            <a:solidFill>
              <a:schemeClr val="accent1"/>
            </a:solidFill>
          </a:ln>
        </p:spPr>
      </p:pic>
      <p:pic>
        <p:nvPicPr>
          <p:cNvPr id="14" name="Рисунок 1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680527" y="1091373"/>
            <a:ext cx="1452093" cy="2351569"/>
          </a:xfrm>
          <a:prstGeom prst="rect">
            <a:avLst/>
          </a:prstGeom>
          <a:ln w="38100">
            <a:solidFill>
              <a:schemeClr val="accent1"/>
            </a:solidFill>
          </a:ln>
        </p:spPr>
      </p:pic>
      <p:sp>
        <p:nvSpPr>
          <p:cNvPr id="15" name="TextBox 14"/>
          <p:cNvSpPr txBox="1"/>
          <p:nvPr/>
        </p:nvSpPr>
        <p:spPr>
          <a:xfrm>
            <a:off x="3119402" y="3440420"/>
            <a:ext cx="2454775" cy="276999"/>
          </a:xfrm>
          <a:prstGeom prst="rect">
            <a:avLst/>
          </a:prstGeom>
          <a:noFill/>
        </p:spPr>
        <p:txBody>
          <a:bodyPr wrap="none" rtlCol="0">
            <a:spAutoFit/>
          </a:bodyPr>
          <a:lstStyle/>
          <a:p>
            <a:pPr fontAlgn="base"/>
            <a:r>
              <a:rPr lang="ru-RU" sz="1200" dirty="0">
                <a:latin typeface="Cambria Math" panose="02040503050406030204" pitchFamily="18" charset="0"/>
                <a:ea typeface="Cambria Math" panose="02040503050406030204" pitchFamily="18" charset="0"/>
              </a:rPr>
              <a:t>Журнал боевых действий 735 </a:t>
            </a:r>
            <a:r>
              <a:rPr lang="ru-RU" sz="1200" dirty="0" err="1">
                <a:latin typeface="Cambria Math" panose="02040503050406030204" pitchFamily="18" charset="0"/>
                <a:ea typeface="Cambria Math" panose="02040503050406030204" pitchFamily="18" charset="0"/>
              </a:rPr>
              <a:t>сп</a:t>
            </a:r>
            <a:endParaRPr lang="ru-RU" sz="1200" dirty="0">
              <a:latin typeface="Cambria Math" panose="02040503050406030204" pitchFamily="18" charset="0"/>
              <a:ea typeface="Cambria Math" panose="02040503050406030204" pitchFamily="18" charset="0"/>
            </a:endParaRPr>
          </a:p>
        </p:txBody>
      </p:sp>
      <p:sp>
        <p:nvSpPr>
          <p:cNvPr id="17" name="TextBox 16"/>
          <p:cNvSpPr txBox="1"/>
          <p:nvPr/>
        </p:nvSpPr>
        <p:spPr>
          <a:xfrm>
            <a:off x="1979852" y="395917"/>
            <a:ext cx="4680530" cy="584775"/>
          </a:xfrm>
          <a:prstGeom prst="rect">
            <a:avLst/>
          </a:prstGeom>
          <a:noFill/>
        </p:spPr>
        <p:txBody>
          <a:bodyPr wrap="square" rtlCol="0">
            <a:spAutoFit/>
          </a:bodyPr>
          <a:lstStyle/>
          <a:p>
            <a:r>
              <a:rPr lang="ru-RU" sz="1600" dirty="0">
                <a:latin typeface="Cambria Math" panose="02040503050406030204" pitchFamily="18" charset="0"/>
                <a:ea typeface="Cambria Math" panose="02040503050406030204" pitchFamily="18" charset="0"/>
                <a:cs typeface="Arial" panose="020B0604020202020204" pitchFamily="34" charset="0"/>
              </a:rPr>
              <a:t>            принимал участие в боевых действиях </a:t>
            </a:r>
          </a:p>
          <a:p>
            <a:r>
              <a:rPr lang="ru-RU" sz="1600" dirty="0">
                <a:latin typeface="Cambria Math" panose="02040503050406030204" pitchFamily="18" charset="0"/>
                <a:ea typeface="Cambria Math" panose="02040503050406030204" pitchFamily="18" charset="0"/>
                <a:cs typeface="Arial" panose="020B0604020202020204" pitchFamily="34" charset="0"/>
              </a:rPr>
              <a:t>                               735 </a:t>
            </a:r>
            <a:r>
              <a:rPr lang="ru-RU" sz="1600" dirty="0" err="1">
                <a:latin typeface="Cambria Math" panose="02040503050406030204" pitchFamily="18" charset="0"/>
                <a:ea typeface="Cambria Math" panose="02040503050406030204" pitchFamily="18" charset="0"/>
                <a:cs typeface="Arial" panose="020B0604020202020204" pitchFamily="34" charset="0"/>
              </a:rPr>
              <a:t>сп</a:t>
            </a:r>
            <a:r>
              <a:rPr lang="ru-RU" sz="1600" dirty="0">
                <a:latin typeface="Cambria Math" panose="02040503050406030204" pitchFamily="18" charset="0"/>
                <a:ea typeface="Cambria Math" panose="02040503050406030204" pitchFamily="18" charset="0"/>
                <a:cs typeface="Arial" panose="020B0604020202020204" pitchFamily="34" charset="0"/>
              </a:rPr>
              <a:t>, 166 </a:t>
            </a:r>
            <a:r>
              <a:rPr lang="ru-RU" sz="1600" dirty="0" err="1">
                <a:latin typeface="Cambria Math" panose="02040503050406030204" pitchFamily="18" charset="0"/>
                <a:ea typeface="Cambria Math" panose="02040503050406030204" pitchFamily="18" charset="0"/>
                <a:cs typeface="Arial" panose="020B0604020202020204" pitchFamily="34" charset="0"/>
              </a:rPr>
              <a:t>сд</a:t>
            </a:r>
            <a:endParaRPr lang="ru-RU" sz="1600" dirty="0">
              <a:latin typeface="Cambria Math" panose="02040503050406030204" pitchFamily="18" charset="0"/>
              <a:ea typeface="Cambria Math" panose="02040503050406030204" pitchFamily="18" charset="0"/>
              <a:cs typeface="Arial" panose="020B0604020202020204" pitchFamily="34" charset="0"/>
            </a:endParaRPr>
          </a:p>
        </p:txBody>
      </p:sp>
      <p:pic>
        <p:nvPicPr>
          <p:cNvPr id="18" name="Рисунок 1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909034" y="4200673"/>
            <a:ext cx="2459214" cy="1728476"/>
          </a:xfrm>
          <a:prstGeom prst="rect">
            <a:avLst/>
          </a:prstGeom>
          <a:ln w="38100">
            <a:solidFill>
              <a:schemeClr val="accent1"/>
            </a:solidFill>
          </a:ln>
        </p:spPr>
      </p:pic>
      <p:pic>
        <p:nvPicPr>
          <p:cNvPr id="19" name="Рисунок 18"/>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14327" y="2642464"/>
            <a:ext cx="1621026" cy="2478525"/>
          </a:xfrm>
          <a:prstGeom prst="rect">
            <a:avLst/>
          </a:prstGeom>
          <a:ln w="38100">
            <a:solidFill>
              <a:schemeClr val="accent1"/>
            </a:solidFill>
          </a:ln>
        </p:spPr>
      </p:pic>
      <p:sp>
        <p:nvSpPr>
          <p:cNvPr id="20" name="TextBox 19"/>
          <p:cNvSpPr txBox="1"/>
          <p:nvPr/>
        </p:nvSpPr>
        <p:spPr>
          <a:xfrm>
            <a:off x="3122468" y="6248635"/>
            <a:ext cx="2573343" cy="523220"/>
          </a:xfrm>
          <a:prstGeom prst="rect">
            <a:avLst/>
          </a:prstGeom>
          <a:noFill/>
        </p:spPr>
        <p:txBody>
          <a:bodyPr wrap="square" rtlCol="0">
            <a:spAutoFit/>
          </a:bodyPr>
          <a:lstStyle/>
          <a:p>
            <a:r>
              <a:rPr lang="ru-RU" sz="1400" dirty="0">
                <a:latin typeface="Cambria Math" panose="02040503050406030204" pitchFamily="18" charset="0"/>
                <a:ea typeface="Cambria Math" panose="02040503050406030204" pitchFamily="18" charset="0"/>
              </a:rPr>
              <a:t>Похоронен на Украине,</a:t>
            </a:r>
          </a:p>
          <a:p>
            <a:r>
              <a:rPr lang="ru-RU" sz="1400" dirty="0">
                <a:latin typeface="Cambria Math" panose="02040503050406030204" pitchFamily="18" charset="0"/>
                <a:ea typeface="Cambria Math" panose="02040503050406030204" pitchFamily="18" charset="0"/>
              </a:rPr>
              <a:t>в братской могиле.</a:t>
            </a:r>
          </a:p>
        </p:txBody>
      </p:sp>
      <p:pic>
        <p:nvPicPr>
          <p:cNvPr id="1026" name="Picture 2" descr="Проектная задача &quot;Открытка ветерану&quot;"/>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rot="20432639">
            <a:off x="6915600" y="2636800"/>
            <a:ext cx="1952837" cy="946728"/>
          </a:xfrm>
          <a:prstGeom prst="rect">
            <a:avLst/>
          </a:prstGeom>
          <a:noFill/>
          <a:extLst>
            <a:ext uri="{909E8E84-426E-40DD-AFC4-6F175D3DCCD1}">
              <a14:hiddenFill xmlns:a14="http://schemas.microsoft.com/office/drawing/2010/main">
                <a:solidFill>
                  <a:srgbClr val="FFFFFF"/>
                </a:solidFill>
              </a14:hiddenFill>
            </a:ext>
          </a:extLst>
        </p:spPr>
      </p:pic>
      <p:sp>
        <p:nvSpPr>
          <p:cNvPr id="23" name="TextBox 22"/>
          <p:cNvSpPr txBox="1"/>
          <p:nvPr/>
        </p:nvSpPr>
        <p:spPr>
          <a:xfrm>
            <a:off x="6911935" y="4391273"/>
            <a:ext cx="1334020" cy="338554"/>
          </a:xfrm>
          <a:prstGeom prst="rect">
            <a:avLst/>
          </a:prstGeom>
          <a:noFill/>
        </p:spPr>
        <p:txBody>
          <a:bodyPr wrap="none" rtlCol="0">
            <a:spAutoFit/>
          </a:bodyPr>
          <a:lstStyle/>
          <a:p>
            <a:r>
              <a:rPr lang="ru-RU" sz="1600" dirty="0">
                <a:latin typeface="Cambria Math" panose="02040503050406030204" pitchFamily="18" charset="0"/>
                <a:ea typeface="Cambria Math" panose="02040503050406030204" pitchFamily="18" charset="0"/>
              </a:rPr>
              <a:t>(1896-1943)</a:t>
            </a:r>
          </a:p>
        </p:txBody>
      </p:sp>
      <p:sp>
        <p:nvSpPr>
          <p:cNvPr id="7" name="TextBox 6"/>
          <p:cNvSpPr txBox="1"/>
          <p:nvPr/>
        </p:nvSpPr>
        <p:spPr>
          <a:xfrm>
            <a:off x="6386342" y="4842857"/>
            <a:ext cx="2782811" cy="1815882"/>
          </a:xfrm>
          <a:prstGeom prst="rect">
            <a:avLst/>
          </a:prstGeom>
          <a:noFill/>
        </p:spPr>
        <p:txBody>
          <a:bodyPr wrap="square" rtlCol="0">
            <a:spAutoFit/>
          </a:bodyPr>
          <a:lstStyle/>
          <a:p>
            <a:r>
              <a:rPr lang="ru-RU" sz="1600" dirty="0">
                <a:latin typeface="Cambria" panose="02040503050406030204" pitchFamily="18" charset="0"/>
                <a:ea typeface="Cambria" panose="02040503050406030204" pitchFamily="18" charset="0"/>
              </a:rPr>
              <a:t>Мой прадедушка до конца выполнил свой патриотический долг, сделал все для того, чтобы на нашу землю пришла весна Победы!</a:t>
            </a:r>
          </a:p>
          <a:p>
            <a:r>
              <a:rPr lang="ru-RU" sz="1600" dirty="0">
                <a:latin typeface="Cambria" panose="02040503050406030204" pitchFamily="18" charset="0"/>
                <a:ea typeface="Cambria" panose="02040503050406030204" pitchFamily="18" charset="0"/>
              </a:rPr>
              <a:t>Я горжусь своим дедом!</a:t>
            </a:r>
          </a:p>
        </p:txBody>
      </p:sp>
      <p:pic>
        <p:nvPicPr>
          <p:cNvPr id="8" name="Рисунок 7"/>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rot="20729071">
            <a:off x="2284639" y="4448938"/>
            <a:ext cx="1159446" cy="1217102"/>
          </a:xfrm>
          <a:prstGeom prst="rect">
            <a:avLst/>
          </a:prstGeom>
          <a:ln w="38100">
            <a:solidFill>
              <a:schemeClr val="accent1"/>
            </a:solidFill>
          </a:ln>
        </p:spPr>
      </p:pic>
      <p:pic>
        <p:nvPicPr>
          <p:cNvPr id="2" name="Рисунок 1"/>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rot="2359109">
            <a:off x="-13205" y="5354693"/>
            <a:ext cx="2754822" cy="1663749"/>
          </a:xfrm>
          <a:prstGeom prst="rect">
            <a:avLst/>
          </a:prstGeom>
        </p:spPr>
      </p:pic>
    </p:spTree>
    <p:extLst>
      <p:ext uri="{BB962C8B-B14F-4D97-AF65-F5344CB8AC3E}">
        <p14:creationId xmlns:p14="http://schemas.microsoft.com/office/powerpoint/2010/main" val="2527961412"/>
      </p:ext>
    </p:extLst>
  </p:cSld>
  <p:clrMapOvr>
    <a:masterClrMapping/>
  </p:clrMapOvr>
  <mc:AlternateContent xmlns:mc="http://schemas.openxmlformats.org/markup-compatibility/2006" xmlns:p14="http://schemas.microsoft.com/office/powerpoint/2010/main">
    <mc:Choice Requires="p14">
      <p:transition spd="slow" p14:dur="2000" advTm="5959"/>
    </mc:Choice>
    <mc:Fallback xmlns="">
      <p:transition spd="slow" advTm="5959"/>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67544" y="288811"/>
            <a:ext cx="1517831" cy="2016225"/>
          </a:xfrm>
          <a:prstGeom prst="rect">
            <a:avLst/>
          </a:prstGeom>
          <a:ln w="38100">
            <a:solidFill>
              <a:srgbClr val="00B050"/>
            </a:solidFill>
          </a:ln>
        </p:spPr>
      </p:pic>
      <p:pic>
        <p:nvPicPr>
          <p:cNvPr id="3" name="Рисунок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6200000">
            <a:off x="6292757" y="565206"/>
            <a:ext cx="2939819" cy="2204864"/>
          </a:xfrm>
          <a:prstGeom prst="rect">
            <a:avLst/>
          </a:prstGeom>
          <a:ln w="38100">
            <a:solidFill>
              <a:srgbClr val="FF0000"/>
            </a:solidFill>
          </a:ln>
        </p:spPr>
      </p:pic>
      <p:sp>
        <p:nvSpPr>
          <p:cNvPr id="4" name="TextBox 3"/>
          <p:cNvSpPr txBox="1"/>
          <p:nvPr/>
        </p:nvSpPr>
        <p:spPr>
          <a:xfrm>
            <a:off x="2467557" y="121171"/>
            <a:ext cx="3928191" cy="369332"/>
          </a:xfrm>
          <a:prstGeom prst="rect">
            <a:avLst/>
          </a:prstGeom>
          <a:noFill/>
        </p:spPr>
        <p:txBody>
          <a:bodyPr wrap="none" rtlCol="0">
            <a:spAutoFit/>
          </a:bodyPr>
          <a:lstStyle/>
          <a:p>
            <a:r>
              <a:rPr lang="ru-RU" dirty="0">
                <a:latin typeface="Cambria" panose="02040503050406030204" pitchFamily="18" charset="0"/>
                <a:ea typeface="Cambria" panose="02040503050406030204" pitchFamily="18" charset="0"/>
              </a:rPr>
              <a:t>Прадедушка Лианы </a:t>
            </a:r>
            <a:r>
              <a:rPr lang="ru-RU" dirty="0" err="1">
                <a:latin typeface="Cambria" panose="02040503050406030204" pitchFamily="18" charset="0"/>
                <a:ea typeface="Cambria" panose="02040503050406030204" pitchFamily="18" charset="0"/>
              </a:rPr>
              <a:t>Мубаракшиной</a:t>
            </a:r>
            <a:endParaRPr lang="ru-RU" dirty="0">
              <a:latin typeface="Cambria" panose="02040503050406030204" pitchFamily="18" charset="0"/>
              <a:ea typeface="Cambria" panose="02040503050406030204" pitchFamily="18" charset="0"/>
            </a:endParaRPr>
          </a:p>
        </p:txBody>
      </p:sp>
      <p:sp>
        <p:nvSpPr>
          <p:cNvPr id="5" name="TextBox 4"/>
          <p:cNvSpPr txBox="1"/>
          <p:nvPr/>
        </p:nvSpPr>
        <p:spPr>
          <a:xfrm>
            <a:off x="6660234" y="3284983"/>
            <a:ext cx="2312300" cy="830997"/>
          </a:xfrm>
          <a:prstGeom prst="rect">
            <a:avLst/>
          </a:prstGeom>
          <a:noFill/>
        </p:spPr>
        <p:txBody>
          <a:bodyPr wrap="none" rtlCol="0">
            <a:spAutoFit/>
          </a:bodyPr>
          <a:lstStyle/>
          <a:p>
            <a:r>
              <a:rPr lang="ru-RU" sz="2400" b="1" dirty="0" err="1">
                <a:latin typeface="Cambria" panose="02040503050406030204" pitchFamily="18" charset="0"/>
                <a:ea typeface="Cambria" panose="02040503050406030204" pitchFamily="18" charset="0"/>
              </a:rPr>
              <a:t>Негомедзянов</a:t>
            </a:r>
            <a:endParaRPr lang="ru-RU" sz="2400" b="1" dirty="0">
              <a:latin typeface="Cambria" panose="02040503050406030204" pitchFamily="18" charset="0"/>
              <a:ea typeface="Cambria" panose="02040503050406030204" pitchFamily="18" charset="0"/>
            </a:endParaRPr>
          </a:p>
          <a:p>
            <a:r>
              <a:rPr lang="ru-RU" sz="2400" b="1" dirty="0">
                <a:latin typeface="Cambria" panose="02040503050406030204" pitchFamily="18" charset="0"/>
                <a:ea typeface="Cambria" panose="02040503050406030204" pitchFamily="18" charset="0"/>
              </a:rPr>
              <a:t> </a:t>
            </a:r>
            <a:r>
              <a:rPr lang="ru-RU" sz="2400" b="1" dirty="0" err="1">
                <a:latin typeface="Cambria" panose="02040503050406030204" pitchFamily="18" charset="0"/>
                <a:ea typeface="Cambria" panose="02040503050406030204" pitchFamily="18" charset="0"/>
              </a:rPr>
              <a:t>Халилрах</a:t>
            </a:r>
            <a:endParaRPr lang="ru-RU" sz="2400" b="1" dirty="0">
              <a:latin typeface="Cambria" panose="02040503050406030204" pitchFamily="18" charset="0"/>
              <a:ea typeface="Cambria" panose="02040503050406030204" pitchFamily="18" charset="0"/>
            </a:endParaRPr>
          </a:p>
        </p:txBody>
      </p:sp>
      <p:pic>
        <p:nvPicPr>
          <p:cNvPr id="8" name="Рисунок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16200000">
            <a:off x="3810102" y="1231077"/>
            <a:ext cx="2924656" cy="2193492"/>
          </a:xfrm>
          <a:prstGeom prst="rect">
            <a:avLst/>
          </a:prstGeom>
          <a:ln w="38100">
            <a:solidFill>
              <a:schemeClr val="accent1"/>
            </a:solidFill>
          </a:ln>
        </p:spPr>
      </p:pic>
      <p:pic>
        <p:nvPicPr>
          <p:cNvPr id="10" name="Рисунок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17116193">
            <a:off x="3953954" y="4001413"/>
            <a:ext cx="2022159" cy="2696964"/>
          </a:xfrm>
          <a:prstGeom prst="rect">
            <a:avLst/>
          </a:prstGeom>
          <a:ln w="38100">
            <a:solidFill>
              <a:schemeClr val="accent1"/>
            </a:solidFill>
          </a:ln>
        </p:spPr>
      </p:pic>
      <p:pic>
        <p:nvPicPr>
          <p:cNvPr id="12" name="Рисунок 1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915553">
            <a:off x="6151968" y="4484510"/>
            <a:ext cx="2697809" cy="2022159"/>
          </a:xfrm>
          <a:prstGeom prst="rect">
            <a:avLst/>
          </a:prstGeom>
          <a:ln w="38100">
            <a:solidFill>
              <a:schemeClr val="accent1"/>
            </a:solidFill>
          </a:ln>
        </p:spPr>
      </p:pic>
      <p:pic>
        <p:nvPicPr>
          <p:cNvPr id="11" name="Рисунок 10"/>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414176" y="634893"/>
            <a:ext cx="1548223" cy="2065490"/>
          </a:xfrm>
          <a:prstGeom prst="rect">
            <a:avLst/>
          </a:prstGeom>
          <a:ln w="38100">
            <a:solidFill>
              <a:schemeClr val="accent1"/>
            </a:solidFill>
          </a:ln>
        </p:spPr>
      </p:pic>
      <p:pic>
        <p:nvPicPr>
          <p:cNvPr id="14" name="Рисунок 13"/>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rot="10800000">
            <a:off x="90042" y="2877188"/>
            <a:ext cx="3275856" cy="2456892"/>
          </a:xfrm>
          <a:prstGeom prst="rect">
            <a:avLst/>
          </a:prstGeom>
          <a:ln w="38100">
            <a:solidFill>
              <a:schemeClr val="accent1"/>
            </a:solidFill>
          </a:ln>
        </p:spPr>
      </p:pic>
      <p:pic>
        <p:nvPicPr>
          <p:cNvPr id="15" name="Рисунок 14"/>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rot="2359109">
            <a:off x="86994" y="5177849"/>
            <a:ext cx="3008276" cy="1816820"/>
          </a:xfrm>
          <a:prstGeom prst="rect">
            <a:avLst/>
          </a:prstGeom>
        </p:spPr>
      </p:pic>
      <p:sp>
        <p:nvSpPr>
          <p:cNvPr id="16" name="Прямоугольник 15"/>
          <p:cNvSpPr/>
          <p:nvPr/>
        </p:nvSpPr>
        <p:spPr>
          <a:xfrm rot="1036218">
            <a:off x="107585" y="6241164"/>
            <a:ext cx="1891865" cy="369332"/>
          </a:xfrm>
          <a:prstGeom prst="rect">
            <a:avLst/>
          </a:prstGeom>
        </p:spPr>
        <p:txBody>
          <a:bodyPr wrap="none">
            <a:spAutoFit/>
          </a:bodyPr>
          <a:lstStyle/>
          <a:p>
            <a:r>
              <a:rPr lang="ru-RU" b="1" dirty="0">
                <a:latin typeface="Cambria" pitchFamily="18" charset="0"/>
                <a:ea typeface="Cambria" pitchFamily="18" charset="0"/>
              </a:rPr>
              <a:t>75 лет Победы!</a:t>
            </a:r>
          </a:p>
        </p:txBody>
      </p:sp>
      <p:pic>
        <p:nvPicPr>
          <p:cNvPr id="13" name="Picture 2" descr="Проектная задача &quot;Открытка ветерану&quot;"/>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rot="20432639">
            <a:off x="7225092" y="2272363"/>
            <a:ext cx="1787881" cy="83251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86324786"/>
      </p:ext>
    </p:extLst>
  </p:cSld>
  <p:clrMapOvr>
    <a:masterClrMapping/>
  </p:clrMapOvr>
  <mc:AlternateContent xmlns:mc="http://schemas.openxmlformats.org/markup-compatibility/2006" xmlns:p14="http://schemas.microsoft.com/office/powerpoint/2010/main">
    <mc:Choice Requires="p14">
      <p:transition spd="slow" p14:dur="2000" advTm="6048"/>
    </mc:Choice>
    <mc:Fallback xmlns="">
      <p:transition spd="slow" advTm="6048"/>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509091" y="680421"/>
            <a:ext cx="2369063" cy="3384376"/>
          </a:xfrm>
          <a:prstGeom prst="rect">
            <a:avLst/>
          </a:prstGeom>
          <a:ln w="57150">
            <a:solidFill>
              <a:srgbClr val="FF0000"/>
            </a:solidFill>
          </a:ln>
        </p:spPr>
      </p:pic>
      <p:sp>
        <p:nvSpPr>
          <p:cNvPr id="5" name="TextBox 4"/>
          <p:cNvSpPr txBox="1"/>
          <p:nvPr/>
        </p:nvSpPr>
        <p:spPr>
          <a:xfrm>
            <a:off x="6578895" y="4581128"/>
            <a:ext cx="2324291" cy="1200329"/>
          </a:xfrm>
          <a:prstGeom prst="rect">
            <a:avLst/>
          </a:prstGeom>
          <a:noFill/>
        </p:spPr>
        <p:txBody>
          <a:bodyPr wrap="none" rtlCol="0">
            <a:spAutoFit/>
          </a:bodyPr>
          <a:lstStyle/>
          <a:p>
            <a:r>
              <a:rPr lang="ru-RU" sz="2400" b="1" dirty="0" err="1">
                <a:latin typeface="Cambria" pitchFamily="18" charset="0"/>
                <a:ea typeface="Cambria" pitchFamily="18" charset="0"/>
              </a:rPr>
              <a:t>Шарифуллин</a:t>
            </a:r>
            <a:endParaRPr lang="ru-RU" sz="2400" b="1" dirty="0">
              <a:latin typeface="Cambria" pitchFamily="18" charset="0"/>
              <a:ea typeface="Cambria" pitchFamily="18" charset="0"/>
            </a:endParaRPr>
          </a:p>
          <a:p>
            <a:r>
              <a:rPr lang="ru-RU" sz="2400" b="1" dirty="0">
                <a:latin typeface="Cambria" pitchFamily="18" charset="0"/>
                <a:ea typeface="Cambria" pitchFamily="18" charset="0"/>
              </a:rPr>
              <a:t> </a:t>
            </a:r>
            <a:r>
              <a:rPr lang="ru-RU" sz="2400" b="1" dirty="0" err="1">
                <a:latin typeface="Cambria" pitchFamily="18" charset="0"/>
                <a:ea typeface="Cambria" pitchFamily="18" charset="0"/>
              </a:rPr>
              <a:t>Мухтар</a:t>
            </a:r>
            <a:r>
              <a:rPr lang="ru-RU" sz="2400" b="1" dirty="0">
                <a:latin typeface="Cambria" pitchFamily="18" charset="0"/>
                <a:ea typeface="Cambria" pitchFamily="18" charset="0"/>
              </a:rPr>
              <a:t> </a:t>
            </a:r>
          </a:p>
          <a:p>
            <a:r>
              <a:rPr lang="ru-RU" sz="2400" b="1" dirty="0" err="1">
                <a:latin typeface="Cambria" pitchFamily="18" charset="0"/>
                <a:ea typeface="Cambria" pitchFamily="18" charset="0"/>
              </a:rPr>
              <a:t>Хабибуллович</a:t>
            </a:r>
            <a:endParaRPr lang="ru-RU" sz="2400" b="1" dirty="0">
              <a:latin typeface="Cambria" pitchFamily="18" charset="0"/>
              <a:ea typeface="Cambria" pitchFamily="18" charset="0"/>
            </a:endParaRPr>
          </a:p>
        </p:txBody>
      </p:sp>
      <p:sp>
        <p:nvSpPr>
          <p:cNvPr id="10" name="TextBox 9"/>
          <p:cNvSpPr txBox="1"/>
          <p:nvPr/>
        </p:nvSpPr>
        <p:spPr>
          <a:xfrm rot="1115387">
            <a:off x="220617" y="6200055"/>
            <a:ext cx="1990503" cy="369332"/>
          </a:xfrm>
          <a:prstGeom prst="rect">
            <a:avLst/>
          </a:prstGeom>
          <a:noFill/>
        </p:spPr>
        <p:txBody>
          <a:bodyPr wrap="square" rtlCol="0">
            <a:spAutoFit/>
          </a:bodyPr>
          <a:lstStyle/>
          <a:p>
            <a:r>
              <a:rPr lang="ru-RU" b="1" dirty="0">
                <a:latin typeface="Cambria" pitchFamily="18" charset="0"/>
                <a:ea typeface="Cambria" pitchFamily="18" charset="0"/>
              </a:rPr>
              <a:t>75 лет Победы!</a:t>
            </a:r>
          </a:p>
        </p:txBody>
      </p:sp>
      <p:pic>
        <p:nvPicPr>
          <p:cNvPr id="3" name="Рисунок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05266" y="472340"/>
            <a:ext cx="1519268" cy="2024443"/>
          </a:xfrm>
          <a:prstGeom prst="rect">
            <a:avLst/>
          </a:prstGeom>
          <a:ln w="38100">
            <a:solidFill>
              <a:srgbClr val="00B050"/>
            </a:solidFill>
          </a:ln>
        </p:spPr>
      </p:pic>
      <p:sp>
        <p:nvSpPr>
          <p:cNvPr id="4" name="TextBox 3"/>
          <p:cNvSpPr txBox="1"/>
          <p:nvPr/>
        </p:nvSpPr>
        <p:spPr>
          <a:xfrm>
            <a:off x="2656943" y="274803"/>
            <a:ext cx="3438955" cy="369332"/>
          </a:xfrm>
          <a:prstGeom prst="rect">
            <a:avLst/>
          </a:prstGeom>
          <a:noFill/>
        </p:spPr>
        <p:txBody>
          <a:bodyPr wrap="none" rtlCol="0">
            <a:spAutoFit/>
          </a:bodyPr>
          <a:lstStyle/>
          <a:p>
            <a:r>
              <a:rPr lang="ru-RU" dirty="0">
                <a:latin typeface="Cambria" panose="02040503050406030204" pitchFamily="18" charset="0"/>
                <a:ea typeface="Cambria" panose="02040503050406030204" pitchFamily="18" charset="0"/>
              </a:rPr>
              <a:t>Прадедушка </a:t>
            </a:r>
            <a:r>
              <a:rPr lang="ru-RU" dirty="0" err="1">
                <a:latin typeface="Cambria" panose="02040503050406030204" pitchFamily="18" charset="0"/>
                <a:ea typeface="Cambria" panose="02040503050406030204" pitchFamily="18" charset="0"/>
              </a:rPr>
              <a:t>Айнура</a:t>
            </a:r>
            <a:r>
              <a:rPr lang="ru-RU" dirty="0">
                <a:latin typeface="Cambria" panose="02040503050406030204" pitchFamily="18" charset="0"/>
                <a:ea typeface="Cambria" panose="02040503050406030204" pitchFamily="18" charset="0"/>
              </a:rPr>
              <a:t> Хусаинова</a:t>
            </a:r>
          </a:p>
        </p:txBody>
      </p:sp>
      <p:pic>
        <p:nvPicPr>
          <p:cNvPr id="1026" name="Picture 2" descr="https://i.pinimg.com/736x/68/5f/ba/685fba831a415983036d5b46b645d616.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668317" y="1111945"/>
            <a:ext cx="3339055" cy="2521327"/>
          </a:xfrm>
          <a:prstGeom prst="rect">
            <a:avLst/>
          </a:prstGeom>
          <a:noFill/>
          <a:ln w="38100">
            <a:solidFill>
              <a:schemeClr val="accent1"/>
            </a:solidFill>
          </a:ln>
          <a:extLst>
            <a:ext uri="{909E8E84-426E-40DD-AFC4-6F175D3DCCD1}">
              <a14:hiddenFill xmlns:a14="http://schemas.microsoft.com/office/drawing/2010/main">
                <a:solidFill>
                  <a:srgbClr val="FFFFFF"/>
                </a:solidFill>
              </a14:hiddenFill>
            </a:ext>
          </a:extLst>
        </p:spPr>
      </p:pic>
      <p:pic>
        <p:nvPicPr>
          <p:cNvPr id="1028" name="Picture 4" descr="https://densegodnya.ru/d/814355/d/boi_pod_berlinom.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665192" y="4064796"/>
            <a:ext cx="3410422" cy="2276457"/>
          </a:xfrm>
          <a:prstGeom prst="rect">
            <a:avLst/>
          </a:prstGeom>
          <a:noFill/>
          <a:ln w="38100">
            <a:solidFill>
              <a:schemeClr val="accent1"/>
            </a:solidFill>
          </a:ln>
          <a:extLst>
            <a:ext uri="{909E8E84-426E-40DD-AFC4-6F175D3DCCD1}">
              <a14:hiddenFill xmlns:a14="http://schemas.microsoft.com/office/drawing/2010/main">
                <a:solidFill>
                  <a:srgbClr val="FFFFFF"/>
                </a:solidFill>
              </a14:hiddenFill>
            </a:ext>
          </a:extLst>
        </p:spPr>
      </p:pic>
      <p:pic>
        <p:nvPicPr>
          <p:cNvPr id="8" name="Рисунок 7"/>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rot="2328328">
            <a:off x="47114" y="5046125"/>
            <a:ext cx="2802557" cy="1692578"/>
          </a:xfrm>
          <a:prstGeom prst="rect">
            <a:avLst/>
          </a:prstGeom>
        </p:spPr>
      </p:pic>
      <p:pic>
        <p:nvPicPr>
          <p:cNvPr id="7" name="Рисунок 6"/>
          <p:cNvPicPr>
            <a:picLocks noChangeAspect="1"/>
          </p:cNvPicPr>
          <p:nvPr/>
        </p:nvPicPr>
        <p:blipFill rotWithShape="1">
          <a:blip r:embed="rId8" cstate="print">
            <a:extLst>
              <a:ext uri="{28A0092B-C50C-407E-A947-70E740481C1C}">
                <a14:useLocalDpi xmlns:a14="http://schemas.microsoft.com/office/drawing/2010/main" val="0"/>
              </a:ext>
            </a:extLst>
          </a:blip>
          <a:srcRect l="10692" t="3636" r="7237" b="39125"/>
          <a:stretch/>
        </p:blipFill>
        <p:spPr>
          <a:xfrm>
            <a:off x="334633" y="3049815"/>
            <a:ext cx="1762476" cy="1639875"/>
          </a:xfrm>
          <a:prstGeom prst="rect">
            <a:avLst/>
          </a:prstGeom>
          <a:ln w="38100">
            <a:solidFill>
              <a:schemeClr val="accent1"/>
            </a:solidFill>
          </a:ln>
        </p:spPr>
      </p:pic>
    </p:spTree>
    <p:extLst>
      <p:ext uri="{BB962C8B-B14F-4D97-AF65-F5344CB8AC3E}">
        <p14:creationId xmlns:p14="http://schemas.microsoft.com/office/powerpoint/2010/main" val="3709393972"/>
      </p:ext>
    </p:extLst>
  </p:cSld>
  <p:clrMapOvr>
    <a:masterClrMapping/>
  </p:clrMapOvr>
  <mc:AlternateContent xmlns:mc="http://schemas.openxmlformats.org/markup-compatibility/2006" xmlns:p14="http://schemas.microsoft.com/office/powerpoint/2010/main">
    <mc:Choice Requires="p14">
      <p:transition spd="slow" p14:dur="2000" advTm="5991"/>
    </mc:Choice>
    <mc:Fallback xmlns="">
      <p:transition spd="slow" advTm="5991"/>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rotWithShape="1">
          <a:blip r:embed="rId2" cstate="print">
            <a:extLst>
              <a:ext uri="{28A0092B-C50C-407E-A947-70E740481C1C}">
                <a14:useLocalDpi xmlns:a14="http://schemas.microsoft.com/office/drawing/2010/main" val="0"/>
              </a:ext>
            </a:extLst>
          </a:blip>
          <a:srcRect t="2813" b="24063"/>
          <a:stretch/>
        </p:blipFill>
        <p:spPr>
          <a:xfrm>
            <a:off x="539552" y="323527"/>
            <a:ext cx="1728192" cy="2246650"/>
          </a:xfrm>
          <a:prstGeom prst="rect">
            <a:avLst/>
          </a:prstGeom>
          <a:ln w="38100">
            <a:solidFill>
              <a:srgbClr val="00B050"/>
            </a:solidFill>
          </a:ln>
        </p:spPr>
      </p:pic>
      <p:pic>
        <p:nvPicPr>
          <p:cNvPr id="3" name="Рисунок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355439" y="323527"/>
            <a:ext cx="2253450" cy="3096344"/>
          </a:xfrm>
          <a:prstGeom prst="rect">
            <a:avLst/>
          </a:prstGeom>
          <a:ln w="38100">
            <a:solidFill>
              <a:srgbClr val="FF0000"/>
            </a:solidFill>
          </a:ln>
        </p:spPr>
      </p:pic>
      <p:pic>
        <p:nvPicPr>
          <p:cNvPr id="4" name="Picture 2" descr="Проектная задача &quot;Открытка ветерану&quot;"/>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821008" y="3001182"/>
            <a:ext cx="1787881" cy="832510"/>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2713004" y="108878"/>
            <a:ext cx="3346044" cy="369332"/>
          </a:xfrm>
          <a:prstGeom prst="rect">
            <a:avLst/>
          </a:prstGeom>
          <a:noFill/>
        </p:spPr>
        <p:txBody>
          <a:bodyPr wrap="none" rtlCol="0">
            <a:spAutoFit/>
          </a:bodyPr>
          <a:lstStyle/>
          <a:p>
            <a:r>
              <a:rPr lang="ru-RU" dirty="0">
                <a:latin typeface="Cambria" panose="02040503050406030204" pitchFamily="18" charset="0"/>
                <a:ea typeface="Cambria" panose="02040503050406030204" pitchFamily="18" charset="0"/>
              </a:rPr>
              <a:t>Прадедушка Гузели Нуриевой</a:t>
            </a:r>
          </a:p>
        </p:txBody>
      </p:sp>
      <p:sp>
        <p:nvSpPr>
          <p:cNvPr id="7" name="TextBox 6"/>
          <p:cNvSpPr txBox="1"/>
          <p:nvPr/>
        </p:nvSpPr>
        <p:spPr>
          <a:xfrm>
            <a:off x="6496377" y="3716258"/>
            <a:ext cx="2437142" cy="1200329"/>
          </a:xfrm>
          <a:prstGeom prst="rect">
            <a:avLst/>
          </a:prstGeom>
          <a:noFill/>
        </p:spPr>
        <p:txBody>
          <a:bodyPr wrap="none" rtlCol="0">
            <a:spAutoFit/>
          </a:bodyPr>
          <a:lstStyle/>
          <a:p>
            <a:r>
              <a:rPr lang="ru-RU" sz="2400" b="1" dirty="0" err="1">
                <a:latin typeface="Cambria" panose="02040503050406030204" pitchFamily="18" charset="0"/>
                <a:ea typeface="Cambria" panose="02040503050406030204" pitchFamily="18" charset="0"/>
              </a:rPr>
              <a:t>Тухватуллин</a:t>
            </a:r>
            <a:r>
              <a:rPr lang="ru-RU" sz="2400" b="1" dirty="0">
                <a:latin typeface="Cambria" panose="02040503050406030204" pitchFamily="18" charset="0"/>
                <a:ea typeface="Cambria" panose="02040503050406030204" pitchFamily="18" charset="0"/>
              </a:rPr>
              <a:t> </a:t>
            </a:r>
          </a:p>
          <a:p>
            <a:r>
              <a:rPr lang="ru-RU" sz="2400" b="1" dirty="0" err="1">
                <a:latin typeface="Cambria" panose="02040503050406030204" pitchFamily="18" charset="0"/>
                <a:ea typeface="Cambria" panose="02040503050406030204" pitchFamily="18" charset="0"/>
              </a:rPr>
              <a:t>Юнус</a:t>
            </a:r>
            <a:r>
              <a:rPr lang="ru-RU" sz="2400" b="1" dirty="0">
                <a:latin typeface="Cambria" panose="02040503050406030204" pitchFamily="18" charset="0"/>
                <a:ea typeface="Cambria" panose="02040503050406030204" pitchFamily="18" charset="0"/>
              </a:rPr>
              <a:t> </a:t>
            </a:r>
          </a:p>
          <a:p>
            <a:r>
              <a:rPr lang="ru-RU" sz="2400" b="1" dirty="0" err="1">
                <a:latin typeface="Cambria" panose="02040503050406030204" pitchFamily="18" charset="0"/>
                <a:ea typeface="Cambria" panose="02040503050406030204" pitchFamily="18" charset="0"/>
              </a:rPr>
              <a:t>Тухватуллович</a:t>
            </a:r>
            <a:endParaRPr lang="ru-RU" sz="2400" b="1" dirty="0">
              <a:latin typeface="Cambria" panose="02040503050406030204" pitchFamily="18" charset="0"/>
              <a:ea typeface="Cambria" panose="02040503050406030204" pitchFamily="18" charset="0"/>
            </a:endParaRPr>
          </a:p>
        </p:txBody>
      </p:sp>
      <p:sp>
        <p:nvSpPr>
          <p:cNvPr id="8" name="TextBox 7"/>
          <p:cNvSpPr txBox="1"/>
          <p:nvPr/>
        </p:nvSpPr>
        <p:spPr>
          <a:xfrm>
            <a:off x="2795225" y="438824"/>
            <a:ext cx="3157632" cy="4262705"/>
          </a:xfrm>
          <a:prstGeom prst="rect">
            <a:avLst/>
          </a:prstGeom>
          <a:noFill/>
        </p:spPr>
        <p:txBody>
          <a:bodyPr wrap="square" rtlCol="0">
            <a:spAutoFit/>
          </a:bodyPr>
          <a:lstStyle/>
          <a:p>
            <a:pPr algn="just"/>
            <a:r>
              <a:rPr lang="ru-RU" sz="1100" dirty="0">
                <a:latin typeface="Cambria" panose="02040503050406030204" pitchFamily="18" charset="0"/>
                <a:ea typeface="Cambria" panose="02040503050406030204" pitchFamily="18" charset="0"/>
              </a:rPr>
              <a:t>Мой прадедушка родился в </a:t>
            </a:r>
            <a:r>
              <a:rPr lang="ru-RU" sz="1100" dirty="0" err="1">
                <a:latin typeface="Cambria" panose="02040503050406030204" pitchFamily="18" charset="0"/>
                <a:ea typeface="Cambria" panose="02040503050406030204" pitchFamily="18" charset="0"/>
              </a:rPr>
              <a:t>д.Каенлы</a:t>
            </a:r>
            <a:r>
              <a:rPr lang="ru-RU" sz="1100" dirty="0">
                <a:latin typeface="Cambria" panose="02040503050406030204" pitchFamily="18" charset="0"/>
                <a:ea typeface="Cambria" panose="02040503050406030204" pitchFamily="18" charset="0"/>
              </a:rPr>
              <a:t> Нижнекамского района 28.11.1913г.</a:t>
            </a:r>
          </a:p>
          <a:p>
            <a:pPr algn="just"/>
            <a:r>
              <a:rPr lang="ru-RU" sz="1100" dirty="0">
                <a:latin typeface="Cambria" panose="02040503050406030204" pitchFamily="18" charset="0"/>
                <a:ea typeface="Cambria" panose="02040503050406030204" pitchFamily="18" charset="0"/>
              </a:rPr>
              <a:t>В начале ВО войны закончив офицерскую школу в </a:t>
            </a:r>
            <a:r>
              <a:rPr lang="ru-RU" sz="1100" dirty="0" err="1">
                <a:latin typeface="Cambria" panose="02040503050406030204" pitchFamily="18" charset="0"/>
                <a:ea typeface="Cambria" panose="02040503050406030204" pitchFamily="18" charset="0"/>
              </a:rPr>
              <a:t>г.Елабуга</a:t>
            </a:r>
            <a:r>
              <a:rPr lang="ru-RU" sz="1100" dirty="0">
                <a:latin typeface="Cambria" panose="02040503050406030204" pitchFamily="18" charset="0"/>
                <a:ea typeface="Cambria" panose="02040503050406030204" pitchFamily="18" charset="0"/>
              </a:rPr>
              <a:t> боевое крещение получил в боях за освобождение </a:t>
            </a:r>
            <a:r>
              <a:rPr lang="ru-RU" sz="1100" dirty="0" err="1">
                <a:latin typeface="Cambria" panose="02040503050406030204" pitchFamily="18" charset="0"/>
                <a:ea typeface="Cambria" panose="02040503050406030204" pitchFamily="18" charset="0"/>
              </a:rPr>
              <a:t>г.Смоленск</a:t>
            </a:r>
            <a:r>
              <a:rPr lang="ru-RU" sz="1100" dirty="0">
                <a:latin typeface="Cambria" panose="02040503050406030204" pitchFamily="18" charset="0"/>
                <a:ea typeface="Cambria" panose="02040503050406030204" pitchFamily="18" charset="0"/>
              </a:rPr>
              <a:t>. В составе 371 дивизии 3-го Белорусского фронта он участвовал в боях за освобождение Белоруссии, дошел до Берлина.</a:t>
            </a:r>
          </a:p>
          <a:p>
            <a:pPr algn="just"/>
            <a:r>
              <a:rPr lang="ru-RU" sz="1100" dirty="0">
                <a:latin typeface="Cambria" panose="02040503050406030204" pitchFamily="18" charset="0"/>
                <a:ea typeface="Cambria" panose="02040503050406030204" pitchFamily="18" charset="0"/>
              </a:rPr>
              <a:t>Великую Победу 9 мая 1945г. он встретил вместе с </a:t>
            </a:r>
            <a:r>
              <a:rPr lang="ru-RU" sz="1100" dirty="0" err="1">
                <a:latin typeface="Cambria" panose="02040503050406030204" pitchFamily="18" charset="0"/>
                <a:ea typeface="Cambria" panose="02040503050406030204" pitchFamily="18" charset="0"/>
              </a:rPr>
              <a:t>др.частями</a:t>
            </a:r>
            <a:r>
              <a:rPr lang="ru-RU" sz="1100" dirty="0">
                <a:latin typeface="Cambria" panose="02040503050406030204" pitchFamily="18" charset="0"/>
                <a:ea typeface="Cambria" panose="02040503050406030204" pitchFamily="18" charset="0"/>
              </a:rPr>
              <a:t> Советской Армии в восставшей Праге и был назначен помощником коменданта </a:t>
            </a:r>
            <a:r>
              <a:rPr lang="ru-RU" sz="1100" dirty="0" err="1">
                <a:latin typeface="Cambria" panose="02040503050406030204" pitchFamily="18" charset="0"/>
                <a:ea typeface="Cambria" panose="02040503050406030204" pitchFamily="18" charset="0"/>
              </a:rPr>
              <a:t>г.Варнсдорф</a:t>
            </a:r>
            <a:r>
              <a:rPr lang="ru-RU" sz="1100" dirty="0">
                <a:latin typeface="Cambria" panose="02040503050406030204" pitchFamily="18" charset="0"/>
                <a:ea typeface="Cambria" panose="02040503050406030204" pitchFamily="18" charset="0"/>
              </a:rPr>
              <a:t>. Домой он вернулся капитаном Советской Армии только в 1948году.</a:t>
            </a:r>
          </a:p>
          <a:p>
            <a:pPr algn="just"/>
            <a:r>
              <a:rPr lang="ru-RU" sz="1100" dirty="0">
                <a:latin typeface="Cambria" panose="02040503050406030204" pitchFamily="18" charset="0"/>
                <a:ea typeface="Cambria" panose="02040503050406030204" pitchFamily="18" charset="0"/>
              </a:rPr>
              <a:t>Среди его фронтовых, боевых наград два ордена Красной Звезды, два ордена Отечественной войны, медали за взятие «Кенигсберга», »За взятие Берлина» и многие другие.</a:t>
            </a:r>
          </a:p>
          <a:p>
            <a:pPr algn="just"/>
            <a:r>
              <a:rPr lang="ru-RU" sz="1100" dirty="0">
                <a:latin typeface="Cambria" panose="02040503050406030204" pitchFamily="18" charset="0"/>
                <a:ea typeface="Cambria" panose="02040503050406030204" pitchFamily="18" charset="0"/>
              </a:rPr>
              <a:t>Послевоенные годы прожил в </a:t>
            </a:r>
            <a:r>
              <a:rPr lang="ru-RU" sz="1100" dirty="0" err="1">
                <a:latin typeface="Cambria" panose="02040503050406030204" pitchFamily="18" charset="0"/>
                <a:ea typeface="Cambria" panose="02040503050406030204" pitchFamily="18" charset="0"/>
              </a:rPr>
              <a:t>г.Чистополь</a:t>
            </a:r>
            <a:r>
              <a:rPr lang="ru-RU" sz="1100" dirty="0">
                <a:latin typeface="Cambria" panose="02040503050406030204" pitchFamily="18" charset="0"/>
                <a:ea typeface="Cambria" panose="02040503050406030204" pitchFamily="18" charset="0"/>
              </a:rPr>
              <a:t>. Дожил до 88лет. Вырастил три дочери.</a:t>
            </a:r>
          </a:p>
          <a:p>
            <a:pPr algn="just"/>
            <a:r>
              <a:rPr lang="ru-RU" sz="1100" dirty="0">
                <a:latin typeface="Cambria" panose="02040503050406030204" pitchFamily="18" charset="0"/>
                <a:ea typeface="Cambria" panose="02040503050406030204" pitchFamily="18" charset="0"/>
              </a:rPr>
              <a:t>Наша семья и я гордимся нашим дедушкой и всегда помним его.</a:t>
            </a:r>
          </a:p>
          <a:p>
            <a:endParaRPr lang="ru-RU" dirty="0"/>
          </a:p>
        </p:txBody>
      </p:sp>
      <p:pic>
        <p:nvPicPr>
          <p:cNvPr id="1026" name="Picture 2" descr="https://tatfrontu.ru/sites/default/files/styles/1600_1600/public/img/2018/02/15/nagradnoylistordenkrasnoyzvezdy-1273055373.jpg?itok=WOkyjFQ-"/>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84989" y="2821349"/>
            <a:ext cx="2432166" cy="3123813"/>
          </a:xfrm>
          <a:prstGeom prst="rect">
            <a:avLst/>
          </a:prstGeom>
          <a:noFill/>
          <a:ln w="38100">
            <a:solidFill>
              <a:schemeClr val="accent1"/>
            </a:solidFill>
          </a:ln>
          <a:extLst>
            <a:ext uri="{909E8E84-426E-40DD-AFC4-6F175D3DCCD1}">
              <a14:hiddenFill xmlns:a14="http://schemas.microsoft.com/office/drawing/2010/main">
                <a:solidFill>
                  <a:srgbClr val="FFFFFF"/>
                </a:solidFill>
              </a14:hiddenFill>
            </a:ext>
          </a:extLst>
        </p:spPr>
      </p:pic>
      <p:sp>
        <p:nvSpPr>
          <p:cNvPr id="5" name="AutoShape 2" descr="https://regnum.ru/uploads/pictures/news/2015/11/04/regnum_picture_1446664406220085_normal.jpg"/>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pic>
        <p:nvPicPr>
          <p:cNvPr id="1032" name="Picture 8" descr="Order of the Red Star.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394675" y="5026767"/>
            <a:ext cx="1541482" cy="1541482"/>
          </a:xfrm>
          <a:prstGeom prst="rect">
            <a:avLst/>
          </a:prstGeom>
          <a:noFill/>
          <a:ln w="38100">
            <a:solidFill>
              <a:schemeClr val="accent1"/>
            </a:solidFill>
          </a:ln>
          <a:extLst>
            <a:ext uri="{909E8E84-426E-40DD-AFC4-6F175D3DCCD1}">
              <a14:hiddenFill xmlns:a14="http://schemas.microsoft.com/office/drawing/2010/main">
                <a:solidFill>
                  <a:srgbClr val="FFFFFF"/>
                </a:solidFill>
              </a14:hiddenFill>
            </a:ext>
          </a:extLst>
        </p:spPr>
      </p:pic>
      <p:pic>
        <p:nvPicPr>
          <p:cNvPr id="1034" name="Picture 10" descr="Order of the Patriotic War (1st class).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748153" y="5013176"/>
            <a:ext cx="1488143" cy="1567020"/>
          </a:xfrm>
          <a:prstGeom prst="rect">
            <a:avLst/>
          </a:prstGeom>
          <a:noFill/>
          <a:ln w="38100">
            <a:solidFill>
              <a:schemeClr val="accent1"/>
            </a:solidFill>
          </a:ln>
          <a:extLst>
            <a:ext uri="{909E8E84-426E-40DD-AFC4-6F175D3DCCD1}">
              <a14:hiddenFill xmlns:a14="http://schemas.microsoft.com/office/drawing/2010/main">
                <a:solidFill>
                  <a:srgbClr val="FFFFFF"/>
                </a:solidFill>
              </a14:hiddenFill>
            </a:ext>
          </a:extLst>
        </p:spPr>
      </p:pic>
      <p:pic>
        <p:nvPicPr>
          <p:cNvPr id="1036" name="Picture 12" descr="Capture of Koenigsberg OBVERSE.jp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014042" y="4552970"/>
            <a:ext cx="1131745" cy="2142770"/>
          </a:xfrm>
          <a:prstGeom prst="rect">
            <a:avLst/>
          </a:prstGeom>
          <a:noFill/>
          <a:ln w="38100">
            <a:solidFill>
              <a:schemeClr val="accent1"/>
            </a:solidFill>
          </a:ln>
          <a:extLst>
            <a:ext uri="{909E8E84-426E-40DD-AFC4-6F175D3DCCD1}">
              <a14:hiddenFill xmlns:a14="http://schemas.microsoft.com/office/drawing/2010/main">
                <a:solidFill>
                  <a:srgbClr val="FFFFFF"/>
                </a:solidFill>
              </a14:hiddenFill>
            </a:ext>
          </a:extLst>
        </p:spPr>
      </p:pic>
      <p:pic>
        <p:nvPicPr>
          <p:cNvPr id="1038" name="Picture 14" descr="Capture of Berlin OBVERSE.jp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374041" y="4552970"/>
            <a:ext cx="1139770" cy="2142770"/>
          </a:xfrm>
          <a:prstGeom prst="rect">
            <a:avLst/>
          </a:prstGeom>
          <a:noFill/>
          <a:ln w="38100">
            <a:solidFill>
              <a:schemeClr val="accent1"/>
            </a:solidFill>
          </a:ln>
          <a:extLst>
            <a:ext uri="{909E8E84-426E-40DD-AFC4-6F175D3DCCD1}">
              <a14:hiddenFill xmlns:a14="http://schemas.microsoft.com/office/drawing/2010/main">
                <a:solidFill>
                  <a:srgbClr val="FFFFFF"/>
                </a:solidFill>
              </a14:hiddenFill>
            </a:ext>
          </a:extLst>
        </p:spPr>
      </p:pic>
      <p:sp>
        <p:nvSpPr>
          <p:cNvPr id="14" name="TextBox 13"/>
          <p:cNvSpPr txBox="1"/>
          <p:nvPr/>
        </p:nvSpPr>
        <p:spPr>
          <a:xfrm rot="1115387">
            <a:off x="6943" y="6273506"/>
            <a:ext cx="1990503" cy="369332"/>
          </a:xfrm>
          <a:prstGeom prst="rect">
            <a:avLst/>
          </a:prstGeom>
          <a:noFill/>
        </p:spPr>
        <p:txBody>
          <a:bodyPr wrap="square" rtlCol="0">
            <a:spAutoFit/>
          </a:bodyPr>
          <a:lstStyle/>
          <a:p>
            <a:r>
              <a:rPr lang="ru-RU" b="1" dirty="0">
                <a:latin typeface="Cambria" pitchFamily="18" charset="0"/>
                <a:ea typeface="Cambria" pitchFamily="18" charset="0"/>
              </a:rPr>
              <a:t>75 лет Победы!</a:t>
            </a:r>
          </a:p>
        </p:txBody>
      </p:sp>
      <p:pic>
        <p:nvPicPr>
          <p:cNvPr id="15" name="Рисунок 14"/>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rot="2568417">
            <a:off x="-3985" y="5207381"/>
            <a:ext cx="2815266" cy="1700254"/>
          </a:xfrm>
          <a:prstGeom prst="rect">
            <a:avLst/>
          </a:prstGeom>
        </p:spPr>
      </p:pic>
    </p:spTree>
    <p:extLst>
      <p:ext uri="{BB962C8B-B14F-4D97-AF65-F5344CB8AC3E}">
        <p14:creationId xmlns:p14="http://schemas.microsoft.com/office/powerpoint/2010/main" val="2061389653"/>
      </p:ext>
    </p:extLst>
  </p:cSld>
  <p:clrMapOvr>
    <a:masterClrMapping/>
  </p:clrMapOvr>
  <mc:AlternateContent xmlns:mc="http://schemas.openxmlformats.org/markup-compatibility/2006" xmlns:p14="http://schemas.microsoft.com/office/powerpoint/2010/main">
    <mc:Choice Requires="p14">
      <p:transition spd="slow" p14:dur="2000" advTm="5951"/>
    </mc:Choice>
    <mc:Fallback xmlns="">
      <p:transition spd="slow" advTm="5951"/>
    </mc:Fallback>
  </mc:AlternateContent>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Трек">
  <a:themeElements>
    <a:clrScheme name="Трек">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Трек">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Трек">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Trek</Template>
  <TotalTime>839</TotalTime>
  <Words>1389</Words>
  <Application>Microsoft Office PowerPoint</Application>
  <PresentationFormat>Экран (4:3)</PresentationFormat>
  <Paragraphs>116</Paragraphs>
  <Slides>28</Slides>
  <Notes>3</Notes>
  <HiddenSlides>0</HiddenSlides>
  <MMClips>2</MMClips>
  <ScaleCrop>false</ScaleCrop>
  <HeadingPairs>
    <vt:vector size="6" baseType="variant">
      <vt:variant>
        <vt:lpstr>Использованные шрифты</vt:lpstr>
      </vt:variant>
      <vt:variant>
        <vt:i4>6</vt:i4>
      </vt:variant>
      <vt:variant>
        <vt:lpstr>Тема</vt:lpstr>
      </vt:variant>
      <vt:variant>
        <vt:i4>1</vt:i4>
      </vt:variant>
      <vt:variant>
        <vt:lpstr>Заголовки слайдов</vt:lpstr>
      </vt:variant>
      <vt:variant>
        <vt:i4>28</vt:i4>
      </vt:variant>
    </vt:vector>
  </HeadingPairs>
  <TitlesOfParts>
    <vt:vector size="35" baseType="lpstr">
      <vt:lpstr>Calibri</vt:lpstr>
      <vt:lpstr>Cambria</vt:lpstr>
      <vt:lpstr>Cambria Math</vt:lpstr>
      <vt:lpstr>Franklin Gothic Book</vt:lpstr>
      <vt:lpstr>Franklin Gothic Medium</vt:lpstr>
      <vt:lpstr>Wingdings 2</vt:lpstr>
      <vt:lpstr>Трек</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Company>Камалиевы</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Камалиевы</dc:creator>
  <cp:lastModifiedBy>Камалиева</cp:lastModifiedBy>
  <cp:revision>76</cp:revision>
  <dcterms:created xsi:type="dcterms:W3CDTF">2020-02-13T18:54:58Z</dcterms:created>
  <dcterms:modified xsi:type="dcterms:W3CDTF">2020-04-28T18:56:11Z</dcterms:modified>
</cp:coreProperties>
</file>